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3" r:id="rId2"/>
    <p:sldId id="259" r:id="rId3"/>
    <p:sldId id="275" r:id="rId4"/>
    <p:sldId id="261" r:id="rId5"/>
    <p:sldId id="262" r:id="rId6"/>
    <p:sldId id="263" r:id="rId7"/>
    <p:sldId id="264" r:id="rId8"/>
    <p:sldId id="265" r:id="rId9"/>
    <p:sldId id="279" r:id="rId10"/>
    <p:sldId id="266" r:id="rId11"/>
    <p:sldId id="280" r:id="rId12"/>
    <p:sldId id="283" r:id="rId13"/>
    <p:sldId id="274" r:id="rId14"/>
    <p:sldId id="277" r:id="rId15"/>
    <p:sldId id="276" r:id="rId16"/>
    <p:sldId id="267" r:id="rId17"/>
    <p:sldId id="268" r:id="rId18"/>
    <p:sldId id="269" r:id="rId19"/>
    <p:sldId id="270" r:id="rId20"/>
    <p:sldId id="271" r:id="rId21"/>
    <p:sldId id="281" r:id="rId22"/>
    <p:sldId id="272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CAE59C64-0771-4469-9160-CA651F4432DC}">
          <p14:sldIdLst>
            <p14:sldId id="273"/>
            <p14:sldId id="259"/>
          </p14:sldIdLst>
        </p14:section>
        <p14:section name="Light" id="{6EF45C65-C364-4E6C-80CA-47E9FA443E22}">
          <p14:sldIdLst>
            <p14:sldId id="275"/>
            <p14:sldId id="261"/>
            <p14:sldId id="262"/>
            <p14:sldId id="263"/>
            <p14:sldId id="264"/>
            <p14:sldId id="265"/>
            <p14:sldId id="279"/>
            <p14:sldId id="266"/>
            <p14:sldId id="280"/>
            <p14:sldId id="283"/>
          </p14:sldIdLst>
        </p14:section>
        <p14:section name="Dark" id="{B331CBD4-B236-409D-BBB7-9DE3C969F2CE}">
          <p14:sldIdLst>
            <p14:sldId id="274"/>
            <p14:sldId id="277"/>
            <p14:sldId id="276"/>
            <p14:sldId id="267"/>
            <p14:sldId id="268"/>
            <p14:sldId id="269"/>
            <p14:sldId id="270"/>
            <p14:sldId id="271"/>
            <p14:sldId id="281"/>
            <p14:sldId id="272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7005D"/>
    <a:srgbClr val="000042"/>
    <a:srgbClr val="9E9FCA"/>
    <a:srgbClr val="212429"/>
    <a:srgbClr val="4472C4"/>
    <a:srgbClr val="DC0042"/>
    <a:srgbClr val="FF2D6C"/>
    <a:srgbClr val="5601BF"/>
    <a:srgbClr val="E4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250" autoAdjust="0"/>
  </p:normalViewPr>
  <p:slideViewPr>
    <p:cSldViewPr snapToGrid="0">
      <p:cViewPr varScale="1">
        <p:scale>
          <a:sx n="70" d="100"/>
          <a:sy n="70" d="100"/>
        </p:scale>
        <p:origin x="6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5BF58-F9BF-41FE-B93F-EC138689F8C7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702F3-8463-4E91-9E15-B159EC697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6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702F3-8463-4E91-9E15-B159EC697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0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702F3-8463-4E91-9E15-B159EC697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8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702F3-8463-4E91-9E15-B159EC697F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5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2C5C5-A363-60ED-41DD-AED390DE3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338D0-AA85-5044-38AE-3ADC90C09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0B8C0-E2FE-8B98-4EDD-FA8DF6A0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7B50-8B34-4E37-BD6E-93D63474EA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FDB29-35EB-361F-CD8F-872DA82C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60E-5B4F-8C5A-2B22-BE99B457B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D09-75E0-439B-82B7-954165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3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4E9012-4F62-9558-0BE8-DCDBD759EB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5000"/>
                </a:schemeClr>
              </a:gs>
              <a:gs pos="93000">
                <a:schemeClr val="tx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5F8D0AE-80B3-080E-7DD6-6D31F492A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90635" y="2511250"/>
            <a:ext cx="1835498" cy="1835498"/>
          </a:xfrm>
          <a:custGeom>
            <a:avLst/>
            <a:gdLst>
              <a:gd name="connsiteX0" fmla="*/ 917749 w 1835498"/>
              <a:gd name="connsiteY0" fmla="*/ 0 h 1835498"/>
              <a:gd name="connsiteX1" fmla="*/ 1835498 w 1835498"/>
              <a:gd name="connsiteY1" fmla="*/ 917749 h 1835498"/>
              <a:gd name="connsiteX2" fmla="*/ 917749 w 1835498"/>
              <a:gd name="connsiteY2" fmla="*/ 1835498 h 1835498"/>
              <a:gd name="connsiteX3" fmla="*/ 0 w 1835498"/>
              <a:gd name="connsiteY3" fmla="*/ 917749 h 1835498"/>
              <a:gd name="connsiteX4" fmla="*/ 917749 w 1835498"/>
              <a:gd name="connsiteY4" fmla="*/ 0 h 183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5498" h="1835498">
                <a:moveTo>
                  <a:pt x="917749" y="0"/>
                </a:moveTo>
                <a:cubicBezTo>
                  <a:pt x="1424608" y="0"/>
                  <a:pt x="1835498" y="410890"/>
                  <a:pt x="1835498" y="917749"/>
                </a:cubicBezTo>
                <a:cubicBezTo>
                  <a:pt x="1835498" y="1424608"/>
                  <a:pt x="1424608" y="1835498"/>
                  <a:pt x="917749" y="1835498"/>
                </a:cubicBezTo>
                <a:cubicBezTo>
                  <a:pt x="410890" y="1835498"/>
                  <a:pt x="0" y="1424608"/>
                  <a:pt x="0" y="917749"/>
                </a:cubicBezTo>
                <a:cubicBezTo>
                  <a:pt x="0" y="410890"/>
                  <a:pt x="410890" y="0"/>
                  <a:pt x="91774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8A0CEC-2227-21B2-043D-388C291681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07196" y="0"/>
            <a:ext cx="2384805" cy="6858000"/>
          </a:xfrm>
          <a:custGeom>
            <a:avLst/>
            <a:gdLst>
              <a:gd name="connsiteX0" fmla="*/ 0 w 2384805"/>
              <a:gd name="connsiteY0" fmla="*/ 0 h 6858000"/>
              <a:gd name="connsiteX1" fmla="*/ 2384805 w 2384805"/>
              <a:gd name="connsiteY1" fmla="*/ 0 h 6858000"/>
              <a:gd name="connsiteX2" fmla="*/ 2384805 w 2384805"/>
              <a:gd name="connsiteY2" fmla="*/ 6858000 h 6858000"/>
              <a:gd name="connsiteX3" fmla="*/ 0 w 2384805"/>
              <a:gd name="connsiteY3" fmla="*/ 6858000 h 6858000"/>
              <a:gd name="connsiteX4" fmla="*/ 0 w 2384805"/>
              <a:gd name="connsiteY4" fmla="*/ 4346622 h 6858000"/>
              <a:gd name="connsiteX5" fmla="*/ 183705 w 2384805"/>
              <a:gd name="connsiteY5" fmla="*/ 4328103 h 6858000"/>
              <a:gd name="connsiteX6" fmla="*/ 916495 w 2384805"/>
              <a:gd name="connsiteY6" fmla="*/ 3428999 h 6858000"/>
              <a:gd name="connsiteX7" fmla="*/ 183705 w 2384805"/>
              <a:gd name="connsiteY7" fmla="*/ 2529896 h 6858000"/>
              <a:gd name="connsiteX8" fmla="*/ 0 w 2384805"/>
              <a:gd name="connsiteY8" fmla="*/ 25113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4805" h="6858000">
                <a:moveTo>
                  <a:pt x="0" y="0"/>
                </a:moveTo>
                <a:lnTo>
                  <a:pt x="2384805" y="0"/>
                </a:lnTo>
                <a:lnTo>
                  <a:pt x="2384805" y="6858000"/>
                </a:lnTo>
                <a:lnTo>
                  <a:pt x="0" y="6858000"/>
                </a:lnTo>
                <a:lnTo>
                  <a:pt x="0" y="4346622"/>
                </a:lnTo>
                <a:lnTo>
                  <a:pt x="183705" y="4328103"/>
                </a:lnTo>
                <a:cubicBezTo>
                  <a:pt x="601907" y="4242526"/>
                  <a:pt x="916495" y="3872501"/>
                  <a:pt x="916495" y="3428999"/>
                </a:cubicBezTo>
                <a:cubicBezTo>
                  <a:pt x="916495" y="2985498"/>
                  <a:pt x="601907" y="2615472"/>
                  <a:pt x="183705" y="2529896"/>
                </a:cubicBezTo>
                <a:lnTo>
                  <a:pt x="0" y="251137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2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BB5F69-3095-03C8-5344-8B6480149A1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5000"/>
                </a:schemeClr>
              </a:gs>
              <a:gs pos="93000">
                <a:schemeClr val="tx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68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FD149E-6B65-C101-9EDB-0DE73F65D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B60C7-83D9-DC98-F30D-D147126A3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A385A-24B8-2B2B-3D73-FDEE45A3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7B50-8B34-4E37-BD6E-93D63474EA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080A6-C0D3-33D4-46D1-D7D773BD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81DC3-8BA1-05D1-63C3-15EC8918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D09-75E0-439B-82B7-954165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7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040F-7840-BFAE-36AA-4F27C641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1DD3-B55A-3252-A0B1-8DEB4909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CA280-7EE5-F8C4-E3E7-AF12C02B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7B50-8B34-4E37-BD6E-93D63474EA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74F63-B3F8-F93E-2F62-D5A1FA43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513D2-7B9A-F08D-10C3-5DEAB6A7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D09-75E0-439B-82B7-954165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1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86A0-B04D-05FF-116F-EEEDA93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FFFCA-0500-BD89-FB93-DBF591C71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DE2D8-821A-2D56-061D-B9189DF1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7B50-8B34-4E37-BD6E-93D63474EA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12386-BB46-41BE-A34C-4D2F53A9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EFED2-C5BE-DF0E-C892-DCFED175A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D09-75E0-439B-82B7-954165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A153-7DF9-784F-D698-AB081519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35F7F-BCF9-4D8A-6C36-1F416E102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A7963-F375-B74B-6E95-171EA48B6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D63B3-ABC7-460B-F160-72457B89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7B50-8B34-4E37-BD6E-93D63474EA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89417-D8D4-07A3-3CDA-4D8A7909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78ABF-6BD3-6B63-B4E9-86D2720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D09-75E0-439B-82B7-954165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9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4EBC-2C5D-5ECF-ED25-76C6F2ED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40462-1D67-AD28-2474-D204713F6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8819F-0A8E-DDB1-253B-D5AB3ABC5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F94A7-EA36-FDBA-A9E0-BB1D38FE5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CC670-42FC-34C3-0879-00EBA3147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C6D51-EDFE-8972-7AE5-A0170F9D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7B50-8B34-4E37-BD6E-93D63474EA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780F98-679D-6398-E12C-264C8511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E6C703-81C7-5382-F736-FEB0798F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D09-75E0-439B-82B7-954165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34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7A2F24E-172C-7329-7C06-5989D97F33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4801" y="2227800"/>
            <a:ext cx="2402400" cy="2402400"/>
          </a:xfrm>
          <a:custGeom>
            <a:avLst/>
            <a:gdLst>
              <a:gd name="connsiteX0" fmla="*/ 1201200 w 2402400"/>
              <a:gd name="connsiteY0" fmla="*/ 0 h 2402400"/>
              <a:gd name="connsiteX1" fmla="*/ 2402400 w 2402400"/>
              <a:gd name="connsiteY1" fmla="*/ 1201200 h 2402400"/>
              <a:gd name="connsiteX2" fmla="*/ 1201200 w 2402400"/>
              <a:gd name="connsiteY2" fmla="*/ 2402400 h 2402400"/>
              <a:gd name="connsiteX3" fmla="*/ 0 w 2402400"/>
              <a:gd name="connsiteY3" fmla="*/ 1201200 h 2402400"/>
              <a:gd name="connsiteX4" fmla="*/ 1201200 w 2402400"/>
              <a:gd name="connsiteY4" fmla="*/ 0 h 24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2400" h="2402400">
                <a:moveTo>
                  <a:pt x="1201200" y="0"/>
                </a:moveTo>
                <a:cubicBezTo>
                  <a:pt x="1864604" y="0"/>
                  <a:pt x="2402400" y="537796"/>
                  <a:pt x="2402400" y="1201200"/>
                </a:cubicBezTo>
                <a:cubicBezTo>
                  <a:pt x="2402400" y="1864604"/>
                  <a:pt x="1864604" y="2402400"/>
                  <a:pt x="1201200" y="2402400"/>
                </a:cubicBezTo>
                <a:cubicBezTo>
                  <a:pt x="537796" y="2402400"/>
                  <a:pt x="0" y="1864604"/>
                  <a:pt x="0" y="1201200"/>
                </a:cubicBezTo>
                <a:cubicBezTo>
                  <a:pt x="0" y="537796"/>
                  <a:pt x="537796" y="0"/>
                  <a:pt x="120120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9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8564FE-7454-6063-4DA7-8EE94FA9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97B50-8B34-4E37-BD6E-93D63474EA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6CD24-AD0C-454C-D31F-75633BFD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67A34-18CE-F771-2618-6671F375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D09-75E0-439B-82B7-954165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2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5C7FA0-56F4-31BB-D765-DC6218EFDE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93000">
                <a:schemeClr val="bg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1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B31FB4-6B94-2D38-14B3-F553F28761A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93000">
                <a:schemeClr val="bg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5F8D0AE-80B3-080E-7DD6-6D31F492A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90635" y="2511250"/>
            <a:ext cx="1835498" cy="1835498"/>
          </a:xfrm>
          <a:custGeom>
            <a:avLst/>
            <a:gdLst>
              <a:gd name="connsiteX0" fmla="*/ 917749 w 1835498"/>
              <a:gd name="connsiteY0" fmla="*/ 0 h 1835498"/>
              <a:gd name="connsiteX1" fmla="*/ 1835498 w 1835498"/>
              <a:gd name="connsiteY1" fmla="*/ 917749 h 1835498"/>
              <a:gd name="connsiteX2" fmla="*/ 917749 w 1835498"/>
              <a:gd name="connsiteY2" fmla="*/ 1835498 h 1835498"/>
              <a:gd name="connsiteX3" fmla="*/ 0 w 1835498"/>
              <a:gd name="connsiteY3" fmla="*/ 917749 h 1835498"/>
              <a:gd name="connsiteX4" fmla="*/ 917749 w 1835498"/>
              <a:gd name="connsiteY4" fmla="*/ 0 h 183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5498" h="1835498">
                <a:moveTo>
                  <a:pt x="917749" y="0"/>
                </a:moveTo>
                <a:cubicBezTo>
                  <a:pt x="1424608" y="0"/>
                  <a:pt x="1835498" y="410890"/>
                  <a:pt x="1835498" y="917749"/>
                </a:cubicBezTo>
                <a:cubicBezTo>
                  <a:pt x="1835498" y="1424608"/>
                  <a:pt x="1424608" y="1835498"/>
                  <a:pt x="917749" y="1835498"/>
                </a:cubicBezTo>
                <a:cubicBezTo>
                  <a:pt x="410890" y="1835498"/>
                  <a:pt x="0" y="1424608"/>
                  <a:pt x="0" y="917749"/>
                </a:cubicBezTo>
                <a:cubicBezTo>
                  <a:pt x="0" y="410890"/>
                  <a:pt x="410890" y="0"/>
                  <a:pt x="91774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8A0CEC-2227-21B2-043D-388C291681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07196" y="0"/>
            <a:ext cx="2384805" cy="6858000"/>
          </a:xfrm>
          <a:custGeom>
            <a:avLst/>
            <a:gdLst>
              <a:gd name="connsiteX0" fmla="*/ 0 w 2384805"/>
              <a:gd name="connsiteY0" fmla="*/ 0 h 6858000"/>
              <a:gd name="connsiteX1" fmla="*/ 2384805 w 2384805"/>
              <a:gd name="connsiteY1" fmla="*/ 0 h 6858000"/>
              <a:gd name="connsiteX2" fmla="*/ 2384805 w 2384805"/>
              <a:gd name="connsiteY2" fmla="*/ 6858000 h 6858000"/>
              <a:gd name="connsiteX3" fmla="*/ 0 w 2384805"/>
              <a:gd name="connsiteY3" fmla="*/ 6858000 h 6858000"/>
              <a:gd name="connsiteX4" fmla="*/ 0 w 2384805"/>
              <a:gd name="connsiteY4" fmla="*/ 4346622 h 6858000"/>
              <a:gd name="connsiteX5" fmla="*/ 183705 w 2384805"/>
              <a:gd name="connsiteY5" fmla="*/ 4328103 h 6858000"/>
              <a:gd name="connsiteX6" fmla="*/ 916495 w 2384805"/>
              <a:gd name="connsiteY6" fmla="*/ 3428999 h 6858000"/>
              <a:gd name="connsiteX7" fmla="*/ 183705 w 2384805"/>
              <a:gd name="connsiteY7" fmla="*/ 2529896 h 6858000"/>
              <a:gd name="connsiteX8" fmla="*/ 0 w 2384805"/>
              <a:gd name="connsiteY8" fmla="*/ 25113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4805" h="6858000">
                <a:moveTo>
                  <a:pt x="0" y="0"/>
                </a:moveTo>
                <a:lnTo>
                  <a:pt x="2384805" y="0"/>
                </a:lnTo>
                <a:lnTo>
                  <a:pt x="2384805" y="6858000"/>
                </a:lnTo>
                <a:lnTo>
                  <a:pt x="0" y="6858000"/>
                </a:lnTo>
                <a:lnTo>
                  <a:pt x="0" y="4346622"/>
                </a:lnTo>
                <a:lnTo>
                  <a:pt x="183705" y="4328103"/>
                </a:lnTo>
                <a:cubicBezTo>
                  <a:pt x="601907" y="4242526"/>
                  <a:pt x="916495" y="3872501"/>
                  <a:pt x="916495" y="3428999"/>
                </a:cubicBezTo>
                <a:cubicBezTo>
                  <a:pt x="916495" y="2985498"/>
                  <a:pt x="601907" y="2615472"/>
                  <a:pt x="183705" y="2529896"/>
                </a:cubicBezTo>
                <a:lnTo>
                  <a:pt x="0" y="251137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0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41D8FF-E817-B6AC-4FCA-5238F201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B2D35-2900-0B81-7072-D04B9DA55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EA84A-9FED-7DFB-E3D8-6BB43F705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97B50-8B34-4E37-BD6E-93D63474EA20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0C93-A10F-E3C0-A0E8-179C238FF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2481-22C7-2F3A-46A7-D22E24B8D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FDD09-75E0-439B-82B7-954165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1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6" r:id="rId9"/>
    <p:sldLayoutId id="2147483660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1.png"/><Relationship Id="rId3" Type="http://schemas.openxmlformats.org/officeDocument/2006/relationships/slide" Target="slide1.xml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sv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23.jpe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.png"/><Relationship Id="rId14" Type="http://schemas.openxmlformats.org/officeDocument/2006/relationships/image" Target="../media/image2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image" Target="../media/image8.jpe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svg"/><Relationship Id="rId18" Type="http://schemas.openxmlformats.org/officeDocument/2006/relationships/image" Target="../media/image1.png"/><Relationship Id="rId3" Type="http://schemas.openxmlformats.org/officeDocument/2006/relationships/image" Target="../media/image10.png"/><Relationship Id="rId21" Type="http://schemas.openxmlformats.org/officeDocument/2006/relationships/image" Target="../media/image6.png"/><Relationship Id="rId7" Type="http://schemas.openxmlformats.org/officeDocument/2006/relationships/image" Target="../media/image15.svg"/><Relationship Id="rId12" Type="http://schemas.openxmlformats.org/officeDocument/2006/relationships/image" Target="../media/image15.png"/><Relationship Id="rId17" Type="http://schemas.openxmlformats.org/officeDocument/2006/relationships/image" Target="../media/image25.svg"/><Relationship Id="rId2" Type="http://schemas.openxmlformats.org/officeDocument/2006/relationships/slide" Target="slide13.xml"/><Relationship Id="rId16" Type="http://schemas.openxmlformats.org/officeDocument/2006/relationships/image" Target="../media/image17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4.png"/><Relationship Id="rId19" Type="http://schemas.openxmlformats.org/officeDocument/2006/relationships/image" Target="../media/image2.svg"/><Relationship Id="rId4" Type="http://schemas.openxmlformats.org/officeDocument/2006/relationships/image" Target="../media/image11.png"/><Relationship Id="rId9" Type="http://schemas.openxmlformats.org/officeDocument/2006/relationships/image" Target="../media/image17.svg"/><Relationship Id="rId14" Type="http://schemas.openxmlformats.org/officeDocument/2006/relationships/image" Target="../media/image16.png"/><Relationship Id="rId2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37.svg"/><Relationship Id="rId12" Type="http://schemas.openxmlformats.org/officeDocument/2006/relationships/image" Target="../media/image3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11" Type="http://schemas.openxmlformats.org/officeDocument/2006/relationships/image" Target="../media/image27.png"/><Relationship Id="rId5" Type="http://schemas.openxmlformats.org/officeDocument/2006/relationships/image" Target="../media/image29.png"/><Relationship Id="rId10" Type="http://schemas.openxmlformats.org/officeDocument/2006/relationships/image" Target="../media/image2.svg"/><Relationship Id="rId4" Type="http://schemas.openxmlformats.org/officeDocument/2006/relationships/image" Target="../media/image28.png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12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svg"/><Relationship Id="rId18" Type="http://schemas.openxmlformats.org/officeDocument/2006/relationships/image" Target="../media/image17.png"/><Relationship Id="rId3" Type="http://schemas.openxmlformats.org/officeDocument/2006/relationships/slide" Target="slide1.xml"/><Relationship Id="rId21" Type="http://schemas.openxmlformats.org/officeDocument/2006/relationships/image" Target="../media/image2.png"/><Relationship Id="rId7" Type="http://schemas.openxmlformats.org/officeDocument/2006/relationships/image" Target="../media/image13.svg"/><Relationship Id="rId12" Type="http://schemas.openxmlformats.org/officeDocument/2006/relationships/image" Target="../media/image14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7.svg"/><Relationship Id="rId5" Type="http://schemas.openxmlformats.org/officeDocument/2006/relationships/image" Target="../media/image2.svg"/><Relationship Id="rId15" Type="http://schemas.openxmlformats.org/officeDocument/2006/relationships/image" Target="../media/image21.svg"/><Relationship Id="rId23" Type="http://schemas.openxmlformats.org/officeDocument/2006/relationships/image" Target="../media/image6.png"/><Relationship Id="rId10" Type="http://schemas.openxmlformats.org/officeDocument/2006/relationships/image" Target="../media/image13.png"/><Relationship Id="rId19" Type="http://schemas.openxmlformats.org/officeDocument/2006/relationships/image" Target="../media/image25.svg"/><Relationship Id="rId4" Type="http://schemas.openxmlformats.org/officeDocument/2006/relationships/image" Target="../media/image1.png"/><Relationship Id="rId9" Type="http://schemas.openxmlformats.org/officeDocument/2006/relationships/image" Target="../media/image15.svg"/><Relationship Id="rId14" Type="http://schemas.openxmlformats.org/officeDocument/2006/relationships/image" Target="../media/image15.png"/><Relationship Id="rId2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101821-CE7B-AD1B-2F71-AA603CBA8802}"/>
              </a:ext>
            </a:extLst>
          </p:cNvPr>
          <p:cNvSpPr/>
          <p:nvPr/>
        </p:nvSpPr>
        <p:spPr>
          <a:xfrm>
            <a:off x="6501810" y="3421321"/>
            <a:ext cx="1577164" cy="510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BD62A5D6-AE6A-C3AD-364B-B80287912195}"/>
              </a:ext>
            </a:extLst>
          </p:cNvPr>
          <p:cNvSpPr/>
          <p:nvPr/>
        </p:nvSpPr>
        <p:spPr>
          <a:xfrm>
            <a:off x="6501810" y="3421320"/>
            <a:ext cx="1577164" cy="510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13500000" algn="br" rotWithShape="0">
              <a:schemeClr val="bg1">
                <a:alpha val="6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300" dirty="0">
                <a:solidFill>
                  <a:schemeClr val="tx1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DARK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FC9BD-FC43-52F8-1C44-391E8F1B9667}"/>
              </a:ext>
            </a:extLst>
          </p:cNvPr>
          <p:cNvSpPr txBox="1"/>
          <p:nvPr/>
        </p:nvSpPr>
        <p:spPr>
          <a:xfrm>
            <a:off x="3409507" y="1682081"/>
            <a:ext cx="537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Berlin Sans FB Demi" panose="020E0802020502020306" pitchFamily="34" charset="0"/>
                <a:cs typeface="Poppins" panose="00000500000000000000" pitchFamily="2" charset="0"/>
              </a:rPr>
              <a:t>CHOISISSEZ VOTRE THÈME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8C1B4-2A82-D090-C074-DF08482628AF}"/>
              </a:ext>
            </a:extLst>
          </p:cNvPr>
          <p:cNvSpPr txBox="1"/>
          <p:nvPr/>
        </p:nvSpPr>
        <p:spPr>
          <a:xfrm>
            <a:off x="3409507" y="2285916"/>
            <a:ext cx="5372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 Demi" panose="020E0802020502020306" pitchFamily="34" charset="0"/>
                <a:cs typeface="Poppins" panose="00000500000000000000" pitchFamily="2" charset="0"/>
              </a:rPr>
              <a:t>Utilisez le mode nuit si vous souffrez d'hypersensibilité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Berlin Sans FB Demi" panose="020E0802020502020306" pitchFamily="34" charset="0"/>
              <a:cs typeface="Poppins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29A77F-19BB-9F26-7EC0-A4A61D0D0244}"/>
              </a:ext>
            </a:extLst>
          </p:cNvPr>
          <p:cNvSpPr/>
          <p:nvPr/>
        </p:nvSpPr>
        <p:spPr>
          <a:xfrm>
            <a:off x="4113026" y="3421321"/>
            <a:ext cx="1577164" cy="510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id="{790EB2B3-9F71-B00E-11F7-0E12F85A294B}"/>
              </a:ext>
            </a:extLst>
          </p:cNvPr>
          <p:cNvSpPr/>
          <p:nvPr/>
        </p:nvSpPr>
        <p:spPr>
          <a:xfrm>
            <a:off x="4113026" y="3421320"/>
            <a:ext cx="1577164" cy="5103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13500000" algn="br" rotWithShape="0">
              <a:schemeClr val="bg1">
                <a:alpha val="6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300" dirty="0">
                <a:solidFill>
                  <a:schemeClr val="tx1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LIGHT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88FE54-828F-77FF-1099-47920E82A624}"/>
              </a:ext>
            </a:extLst>
          </p:cNvPr>
          <p:cNvSpPr/>
          <p:nvPr/>
        </p:nvSpPr>
        <p:spPr>
          <a:xfrm>
            <a:off x="5443871" y="4700167"/>
            <a:ext cx="1304258" cy="12007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20EA3C-CE20-C395-D4DE-C03EB103A687}"/>
              </a:ext>
            </a:extLst>
          </p:cNvPr>
          <p:cNvSpPr/>
          <p:nvPr/>
        </p:nvSpPr>
        <p:spPr>
          <a:xfrm>
            <a:off x="5305647" y="4590903"/>
            <a:ext cx="287079" cy="28707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A7FCE3-F1D7-2CBB-0397-92F5CA1ACE52}"/>
              </a:ext>
            </a:extLst>
          </p:cNvPr>
          <p:cNvSpPr/>
          <p:nvPr/>
        </p:nvSpPr>
        <p:spPr>
          <a:xfrm>
            <a:off x="939800" y="730250"/>
            <a:ext cx="10312400" cy="5397500"/>
          </a:xfrm>
          <a:prstGeom prst="roundRect">
            <a:avLst>
              <a:gd name="adj" fmla="val 6079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891CF4-F08F-1FC0-407F-FF64A56F1512}"/>
              </a:ext>
            </a:extLst>
          </p:cNvPr>
          <p:cNvSpPr/>
          <p:nvPr/>
        </p:nvSpPr>
        <p:spPr>
          <a:xfrm>
            <a:off x="5996763" y="5133782"/>
            <a:ext cx="198472" cy="320778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9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C09AF28-1F26-BDD1-D625-F301A6C06408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35802-AE81-F637-2F2D-999B8F67671B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1B31A5-0429-FAE6-6F23-3F789512411E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E49FFF-A772-0126-C915-DBDC024B9993}"/>
              </a:ext>
            </a:extLst>
          </p:cNvPr>
          <p:cNvSpPr txBox="1"/>
          <p:nvPr/>
        </p:nvSpPr>
        <p:spPr>
          <a:xfrm rot="16200000">
            <a:off x="-162417" y="5561789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STARTUP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C9FF7A-B30F-6484-1291-6D9B92B3BCBC}"/>
              </a:ext>
            </a:extLst>
          </p:cNvPr>
          <p:cNvSpPr txBox="1"/>
          <p:nvPr/>
        </p:nvSpPr>
        <p:spPr>
          <a:xfrm rot="16200000">
            <a:off x="-162417" y="2968050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TECHOLOGY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76BF51-1CF7-734E-94C6-991DD953AC40}"/>
              </a:ext>
            </a:extLst>
          </p:cNvPr>
          <p:cNvSpPr txBox="1"/>
          <p:nvPr/>
        </p:nvSpPr>
        <p:spPr>
          <a:xfrm rot="16200000">
            <a:off x="-162417" y="374311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MEDICAL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E518F5-0768-7390-9B2F-42B108C6A0E7}"/>
              </a:ext>
            </a:extLst>
          </p:cNvPr>
          <p:cNvCxnSpPr>
            <a:cxnSpLocks/>
          </p:cNvCxnSpPr>
          <p:nvPr/>
        </p:nvCxnSpPr>
        <p:spPr>
          <a:xfrm flipV="1">
            <a:off x="669115" y="1175590"/>
            <a:ext cx="4396" cy="8627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CA3FA6-C123-66A6-D8F3-9D251A7B01F3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rgbClr val="27005D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58" name="Freeform: Shape 5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63A5A50-57FB-A6B8-8FFF-F0362977B67B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00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hlinkClick r:id="rId3" action="ppaction://hlinksldjump"/>
            <a:extLst>
              <a:ext uri="{FF2B5EF4-FFF2-40B4-BE49-F238E27FC236}">
                <a16:creationId xmlns:a16="http://schemas.microsoft.com/office/drawing/2014/main" id="{F11E9E68-66FC-6429-66C5-8597BFB8EF80}"/>
              </a:ext>
            </a:extLst>
          </p:cNvPr>
          <p:cNvSpPr/>
          <p:nvPr/>
        </p:nvSpPr>
        <p:spPr>
          <a:xfrm>
            <a:off x="9405937" y="188471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33" name="Picture Placeholder 232">
            <a:extLst>
              <a:ext uri="{FF2B5EF4-FFF2-40B4-BE49-F238E27FC236}">
                <a16:creationId xmlns:a16="http://schemas.microsoft.com/office/drawing/2014/main" id="{9C2C7031-A647-47F1-98A9-56FF5E49BF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r="38829"/>
          <a:stretch/>
        </p:blipFill>
        <p:spPr>
          <a:xfrm>
            <a:off x="9807196" y="0"/>
            <a:ext cx="2384805" cy="6858000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43E338-7FFA-D865-83E2-226A873F4C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5034A3-24EE-43EF-74B0-00F2BBC99A29}"/>
              </a:ext>
            </a:extLst>
          </p:cNvPr>
          <p:cNvGrpSpPr/>
          <p:nvPr/>
        </p:nvGrpSpPr>
        <p:grpSpPr>
          <a:xfrm rot="3605994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09C298-139C-CAA0-3126-8219C2AF8CD6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BF6ED3F-5131-C5BF-25E6-C6F773A28FD9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43AD72A-16BD-8929-34BE-4C5BBC70F70A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6AB2C15-FE3B-D5B2-641F-B727619751F5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80B751D-B22A-DA42-3756-47B659EFFC33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548B9A-B939-2825-F367-81D24CE29297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6562D17-DA8B-5A7B-D6F4-E51067549B4E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BEA07E9-CA51-972F-2BF6-F8A0878D119D}"/>
                </a:ext>
              </a:extLst>
            </p:cNvPr>
            <p:cNvGrpSpPr/>
            <p:nvPr/>
          </p:nvGrpSpPr>
          <p:grpSpPr>
            <a:xfrm>
              <a:off x="3717107" y="2707702"/>
              <a:ext cx="3132003" cy="2895589"/>
              <a:chOff x="3717107" y="2707702"/>
              <a:chExt cx="3132003" cy="289558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1307C8E-2CA0-7F6D-EE53-2A5B44267730}"/>
                  </a:ext>
                </a:extLst>
              </p:cNvPr>
              <p:cNvSpPr/>
              <p:nvPr/>
            </p:nvSpPr>
            <p:spPr>
              <a:xfrm rot="17994006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21B71D0-7811-C466-7733-4D417326B10C}"/>
                  </a:ext>
                </a:extLst>
              </p:cNvPr>
              <p:cNvSpPr/>
              <p:nvPr/>
            </p:nvSpPr>
            <p:spPr>
              <a:xfrm rot="18345275">
                <a:off x="4386322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4A976C-4EB6-11F3-4089-F503141EF0FA}"/>
                  </a:ext>
                </a:extLst>
              </p:cNvPr>
              <p:cNvSpPr/>
              <p:nvPr/>
            </p:nvSpPr>
            <p:spPr>
              <a:xfrm rot="17994006">
                <a:off x="4439416" y="5264516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3345560-D248-6C2D-C375-DDBFEBE87FFC}"/>
                  </a:ext>
                </a:extLst>
              </p:cNvPr>
              <p:cNvSpPr/>
              <p:nvPr/>
            </p:nvSpPr>
            <p:spPr>
              <a:xfrm rot="17994006">
                <a:off x="6493355" y="4089121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143175-1A7B-543D-403F-143F40F8F1DB}"/>
                  </a:ext>
                </a:extLst>
              </p:cNvPr>
              <p:cNvSpPr/>
              <p:nvPr/>
            </p:nvSpPr>
            <p:spPr>
              <a:xfrm rot="18304011">
                <a:off x="5860952" y="5251502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81D9A0A-8F05-FC2F-87A9-67F8A02AD1CC}"/>
                  </a:ext>
                </a:extLst>
              </p:cNvPr>
              <p:cNvSpPr/>
              <p:nvPr/>
            </p:nvSpPr>
            <p:spPr>
              <a:xfrm rot="17994006">
                <a:off x="5834401" y="2755787"/>
                <a:ext cx="418274" cy="322103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1" name="Freeform 23">
            <a:extLst>
              <a:ext uri="{FF2B5EF4-FFF2-40B4-BE49-F238E27FC236}">
                <a16:creationId xmlns:a16="http://schemas.microsoft.com/office/drawing/2014/main" id="{AA3F8234-87B5-4FC1-81A5-2B617F3ACF3E}"/>
              </a:ext>
            </a:extLst>
          </p:cNvPr>
          <p:cNvSpPr/>
          <p:nvPr/>
        </p:nvSpPr>
        <p:spPr>
          <a:xfrm>
            <a:off x="8790452" y="2765812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8ACC8CD-177A-4371-9BD3-B25E19E64E30}"/>
              </a:ext>
            </a:extLst>
          </p:cNvPr>
          <p:cNvSpPr txBox="1"/>
          <p:nvPr/>
        </p:nvSpPr>
        <p:spPr>
          <a:xfrm>
            <a:off x="641403" y="2194526"/>
            <a:ext cx="51406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Avantage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 </a:t>
            </a:r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comparatif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2E3E74-EF17-4A61-B2CD-5C94A5CDF1FD}"/>
              </a:ext>
            </a:extLst>
          </p:cNvPr>
          <p:cNvGrpSpPr/>
          <p:nvPr/>
        </p:nvGrpSpPr>
        <p:grpSpPr>
          <a:xfrm>
            <a:off x="602431" y="2946348"/>
            <a:ext cx="7089756" cy="2628122"/>
            <a:chOff x="1087728" y="2669871"/>
            <a:chExt cx="7089756" cy="26281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75049D-BF59-30F9-769D-CBCC330899C0}"/>
                </a:ext>
              </a:extLst>
            </p:cNvPr>
            <p:cNvSpPr txBox="1"/>
            <p:nvPr/>
          </p:nvSpPr>
          <p:spPr>
            <a:xfrm>
              <a:off x="1125246" y="2783232"/>
              <a:ext cx="2206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Notre solution fournit une meilleure technologie d’IA afin que la haute précision puisse atteindre 100%.</a:t>
              </a: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6A48B18F-95A1-4EDE-A1C7-2DCCDE784FC1}"/>
                </a:ext>
              </a:extLst>
            </p:cNvPr>
            <p:cNvGrpSpPr/>
            <p:nvPr/>
          </p:nvGrpSpPr>
          <p:grpSpPr>
            <a:xfrm>
              <a:off x="1265292" y="2669871"/>
              <a:ext cx="6696123" cy="2628122"/>
              <a:chOff x="1028700" y="1916495"/>
              <a:chExt cx="16230600" cy="6370255"/>
            </a:xfrm>
          </p:grpSpPr>
          <p:grpSp>
            <p:nvGrpSpPr>
              <p:cNvPr id="171" name="Group 2">
                <a:extLst>
                  <a:ext uri="{FF2B5EF4-FFF2-40B4-BE49-F238E27FC236}">
                    <a16:creationId xmlns:a16="http://schemas.microsoft.com/office/drawing/2014/main" id="{BB0636D1-2E4D-4ADF-93B5-FFF1B77D4E42}"/>
                  </a:ext>
                </a:extLst>
              </p:cNvPr>
              <p:cNvGrpSpPr/>
              <p:nvPr/>
            </p:nvGrpSpPr>
            <p:grpSpPr>
              <a:xfrm>
                <a:off x="6015501" y="1916495"/>
                <a:ext cx="3049224" cy="3140657"/>
                <a:chOff x="3885" y="-22059"/>
                <a:chExt cx="803088" cy="827169"/>
              </a:xfrm>
            </p:grpSpPr>
            <p:sp>
              <p:nvSpPr>
                <p:cNvPr id="197" name="Freeform 3">
                  <a:extLst>
                    <a:ext uri="{FF2B5EF4-FFF2-40B4-BE49-F238E27FC236}">
                      <a16:creationId xmlns:a16="http://schemas.microsoft.com/office/drawing/2014/main" id="{75D42F6D-1264-449D-88ED-3E53BD6E8874}"/>
                    </a:ext>
                  </a:extLst>
                </p:cNvPr>
                <p:cNvSpPr/>
                <p:nvPr/>
              </p:nvSpPr>
              <p:spPr>
                <a:xfrm>
                  <a:off x="3885" y="-1"/>
                  <a:ext cx="803088" cy="805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852" h="827852">
                      <a:moveTo>
                        <a:pt x="0" y="0"/>
                      </a:moveTo>
                      <a:lnTo>
                        <a:pt x="827852" y="0"/>
                      </a:lnTo>
                      <a:lnTo>
                        <a:pt x="827852" y="827852"/>
                      </a:lnTo>
                      <a:lnTo>
                        <a:pt x="0" y="827852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/>
                <a:lstStyle/>
                <a:p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98" name="TextBox 4">
                  <a:extLst>
                    <a:ext uri="{FF2B5EF4-FFF2-40B4-BE49-F238E27FC236}">
                      <a16:creationId xmlns:a16="http://schemas.microsoft.com/office/drawing/2014/main" id="{650E4253-5811-4C17-B4E6-F07375C3846E}"/>
                    </a:ext>
                  </a:extLst>
                </p:cNvPr>
                <p:cNvSpPr txBox="1"/>
                <p:nvPr/>
              </p:nvSpPr>
              <p:spPr>
                <a:xfrm>
                  <a:off x="267733" y="-22059"/>
                  <a:ext cx="366639" cy="53027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319"/>
                    </a:lnSpc>
                  </a:pPr>
                  <a:r>
                    <a:rPr lang="en-US" sz="6000" b="1" dirty="0" smtClean="0">
                      <a:solidFill>
                        <a:srgbClr val="000000"/>
                      </a:solidFill>
                      <a:latin typeface="Century Gothic" panose="020B0502020202020204" pitchFamily="34" charset="0"/>
                      <a:ea typeface="Montserrat Bold"/>
                      <a:cs typeface="Montserrat Bold"/>
                      <a:sym typeface="Montserrat Bold"/>
                    </a:rPr>
                    <a:t>1</a:t>
                  </a:r>
                  <a:endParaRPr lang="en-US" sz="6000" b="1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Montserrat Bold"/>
                    <a:cs typeface="Montserrat Bold"/>
                    <a:sym typeface="Montserrat Bold"/>
                  </a:endParaRPr>
                </a:p>
              </p:txBody>
            </p:sp>
          </p:grpSp>
          <p:sp>
            <p:nvSpPr>
              <p:cNvPr id="172" name="Freeform 5">
                <a:extLst>
                  <a:ext uri="{FF2B5EF4-FFF2-40B4-BE49-F238E27FC236}">
                    <a16:creationId xmlns:a16="http://schemas.microsoft.com/office/drawing/2014/main" id="{7199D370-4CC4-421E-87E8-2D56F7EBBA03}"/>
                  </a:ext>
                </a:extLst>
              </p:cNvPr>
              <p:cNvSpPr/>
              <p:nvPr/>
            </p:nvSpPr>
            <p:spPr>
              <a:xfrm rot="-5400000">
                <a:off x="6039693" y="4480190"/>
                <a:ext cx="624367" cy="702253"/>
              </a:xfrm>
              <a:custGeom>
                <a:avLst/>
                <a:gdLst/>
                <a:ahLst/>
                <a:cxnLst/>
                <a:rect l="l" t="t" r="r" b="b"/>
                <a:pathLst>
                  <a:path w="624367" h="702253">
                    <a:moveTo>
                      <a:pt x="0" y="0"/>
                    </a:moveTo>
                    <a:lnTo>
                      <a:pt x="624367" y="0"/>
                    </a:lnTo>
                    <a:lnTo>
                      <a:pt x="624367" y="702253"/>
                    </a:lnTo>
                    <a:lnTo>
                      <a:pt x="0" y="7022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=""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173" name="Group 6">
                <a:extLst>
                  <a:ext uri="{FF2B5EF4-FFF2-40B4-BE49-F238E27FC236}">
                    <a16:creationId xmlns:a16="http://schemas.microsoft.com/office/drawing/2014/main" id="{723A4DF1-071B-4746-B0D5-9D0A66EA7E69}"/>
                  </a:ext>
                </a:extLst>
              </p:cNvPr>
              <p:cNvGrpSpPr/>
              <p:nvPr/>
            </p:nvGrpSpPr>
            <p:grpSpPr>
              <a:xfrm>
                <a:off x="1028700" y="2622895"/>
                <a:ext cx="4191000" cy="1472242"/>
                <a:chOff x="0" y="-19049"/>
                <a:chExt cx="5588000" cy="1962989"/>
              </a:xfrm>
            </p:grpSpPr>
            <p:sp>
              <p:nvSpPr>
                <p:cNvPr id="195" name="TextBox 7">
                  <a:extLst>
                    <a:ext uri="{FF2B5EF4-FFF2-40B4-BE49-F238E27FC236}">
                      <a16:creationId xmlns:a16="http://schemas.microsoft.com/office/drawing/2014/main" id="{30EFDEEF-B355-4795-A3F2-4027DB5DB2B0}"/>
                    </a:ext>
                  </a:extLst>
                </p:cNvPr>
                <p:cNvSpPr txBox="1"/>
                <p:nvPr/>
              </p:nvSpPr>
              <p:spPr>
                <a:xfrm>
                  <a:off x="0" y="-19049"/>
                  <a:ext cx="5588000" cy="137183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r">
                    <a:lnSpc>
                      <a:spcPts val="3640"/>
                    </a:lnSpc>
                  </a:pPr>
                  <a:endParaRPr lang="en-US" sz="2800" b="1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Montserrat Bold"/>
                    <a:cs typeface="Montserrat Bold"/>
                    <a:sym typeface="Montserrat Bold"/>
                  </a:endParaRPr>
                </a:p>
              </p:txBody>
            </p:sp>
            <p:sp>
              <p:nvSpPr>
                <p:cNvPr id="196" name="TextBox 8">
                  <a:extLst>
                    <a:ext uri="{FF2B5EF4-FFF2-40B4-BE49-F238E27FC236}">
                      <a16:creationId xmlns:a16="http://schemas.microsoft.com/office/drawing/2014/main" id="{0EF1DDAF-36AD-4383-BF7D-7EE8BD40A0AD}"/>
                    </a:ext>
                  </a:extLst>
                </p:cNvPr>
                <p:cNvSpPr txBox="1"/>
                <p:nvPr/>
              </p:nvSpPr>
              <p:spPr>
                <a:xfrm>
                  <a:off x="0" y="778087"/>
                  <a:ext cx="5588000" cy="11658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r">
                    <a:lnSpc>
                      <a:spcPts val="3080"/>
                    </a:lnSpc>
                  </a:pPr>
                  <a:endParaRPr lang="en-US" sz="2200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174" name="Group 9">
                <a:extLst>
                  <a:ext uri="{FF2B5EF4-FFF2-40B4-BE49-F238E27FC236}">
                    <a16:creationId xmlns:a16="http://schemas.microsoft.com/office/drawing/2014/main" id="{DCB3BBB1-04DD-4DD8-98FF-738D52E521FE}"/>
                  </a:ext>
                </a:extLst>
              </p:cNvPr>
              <p:cNvGrpSpPr/>
              <p:nvPr/>
            </p:nvGrpSpPr>
            <p:grpSpPr>
              <a:xfrm>
                <a:off x="13068300" y="2677948"/>
                <a:ext cx="4191000" cy="1390804"/>
                <a:chOff x="0" y="-19050"/>
                <a:chExt cx="5588000" cy="1854405"/>
              </a:xfrm>
            </p:grpSpPr>
            <p:sp>
              <p:nvSpPr>
                <p:cNvPr id="193" name="TextBox 10">
                  <a:extLst>
                    <a:ext uri="{FF2B5EF4-FFF2-40B4-BE49-F238E27FC236}">
                      <a16:creationId xmlns:a16="http://schemas.microsoft.com/office/drawing/2014/main" id="{0864DE39-882B-4BED-950D-FB59E6049357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5588000" cy="1371836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l">
                    <a:lnSpc>
                      <a:spcPts val="3640"/>
                    </a:lnSpc>
                  </a:pPr>
                  <a:endParaRPr lang="en-US" sz="2800" b="1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Montserrat Bold"/>
                    <a:cs typeface="Montserrat Bold"/>
                    <a:sym typeface="Montserrat Bold"/>
                  </a:endParaRPr>
                </a:p>
              </p:txBody>
            </p:sp>
            <p:sp>
              <p:nvSpPr>
                <p:cNvPr id="194" name="TextBox 11">
                  <a:extLst>
                    <a:ext uri="{FF2B5EF4-FFF2-40B4-BE49-F238E27FC236}">
                      <a16:creationId xmlns:a16="http://schemas.microsoft.com/office/drawing/2014/main" id="{6EC91052-C3DD-44DB-916B-E322BB9305C2}"/>
                    </a:ext>
                  </a:extLst>
                </p:cNvPr>
                <p:cNvSpPr txBox="1"/>
                <p:nvPr/>
              </p:nvSpPr>
              <p:spPr>
                <a:xfrm>
                  <a:off x="0" y="778087"/>
                  <a:ext cx="5588000" cy="105726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l">
                    <a:lnSpc>
                      <a:spcPts val="2849"/>
                    </a:lnSpc>
                  </a:pPr>
                  <a:endParaRPr lang="en-US" sz="2035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175" name="Group 12">
                <a:extLst>
                  <a:ext uri="{FF2B5EF4-FFF2-40B4-BE49-F238E27FC236}">
                    <a16:creationId xmlns:a16="http://schemas.microsoft.com/office/drawing/2014/main" id="{6CFA62A8-31ED-4A25-8F86-572D336BDA72}"/>
                  </a:ext>
                </a:extLst>
              </p:cNvPr>
              <p:cNvGrpSpPr/>
              <p:nvPr/>
            </p:nvGrpSpPr>
            <p:grpSpPr>
              <a:xfrm>
                <a:off x="1028700" y="5907696"/>
                <a:ext cx="4191000" cy="1472242"/>
                <a:chOff x="0" y="-19050"/>
                <a:chExt cx="5588000" cy="1962989"/>
              </a:xfrm>
            </p:grpSpPr>
            <p:sp>
              <p:nvSpPr>
                <p:cNvPr id="191" name="TextBox 13">
                  <a:extLst>
                    <a:ext uri="{FF2B5EF4-FFF2-40B4-BE49-F238E27FC236}">
                      <a16:creationId xmlns:a16="http://schemas.microsoft.com/office/drawing/2014/main" id="{3FF73959-8DE2-460A-A001-BF642152FAC4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5588000" cy="137183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r">
                    <a:lnSpc>
                      <a:spcPts val="3640"/>
                    </a:lnSpc>
                  </a:pPr>
                  <a:endParaRPr lang="en-US" sz="2800" b="1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Montserrat Bold"/>
                    <a:cs typeface="Montserrat Bold"/>
                    <a:sym typeface="Montserrat Bold"/>
                  </a:endParaRPr>
                </a:p>
              </p:txBody>
            </p:sp>
            <p:sp>
              <p:nvSpPr>
                <p:cNvPr id="192" name="TextBox 14">
                  <a:extLst>
                    <a:ext uri="{FF2B5EF4-FFF2-40B4-BE49-F238E27FC236}">
                      <a16:creationId xmlns:a16="http://schemas.microsoft.com/office/drawing/2014/main" id="{56232130-3692-4438-BFAB-37AEF4D7DC41}"/>
                    </a:ext>
                  </a:extLst>
                </p:cNvPr>
                <p:cNvSpPr txBox="1"/>
                <p:nvPr/>
              </p:nvSpPr>
              <p:spPr>
                <a:xfrm>
                  <a:off x="0" y="778086"/>
                  <a:ext cx="5588000" cy="11658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r">
                    <a:lnSpc>
                      <a:spcPts val="3080"/>
                    </a:lnSpc>
                  </a:pPr>
                  <a:endParaRPr lang="en-US" sz="2200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sp>
            <p:nvSpPr>
              <p:cNvPr id="190" name="TextBox 17">
                <a:extLst>
                  <a:ext uri="{FF2B5EF4-FFF2-40B4-BE49-F238E27FC236}">
                    <a16:creationId xmlns:a16="http://schemas.microsoft.com/office/drawing/2014/main" id="{13BE133F-6FB2-4748-9BFD-2A2605024FDA}"/>
                  </a:ext>
                </a:extLst>
              </p:cNvPr>
              <p:cNvSpPr txBox="1"/>
              <p:nvPr/>
            </p:nvSpPr>
            <p:spPr>
              <a:xfrm>
                <a:off x="13068300" y="6505549"/>
                <a:ext cx="4191000" cy="87439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080"/>
                  </a:lnSpc>
                </a:pPr>
                <a:endParaRPr lang="en-US" sz="2200" dirty="0">
                  <a:solidFill>
                    <a:srgbClr val="000000"/>
                  </a:solidFill>
                  <a:latin typeface="Century Gothic" panose="020B0502020202020204" pitchFamily="34" charset="0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77" name="Group 18">
                <a:extLst>
                  <a:ext uri="{FF2B5EF4-FFF2-40B4-BE49-F238E27FC236}">
                    <a16:creationId xmlns:a16="http://schemas.microsoft.com/office/drawing/2014/main" id="{43617CAD-35B8-4F18-BD7E-9D8661738427}"/>
                  </a:ext>
                </a:extLst>
              </p:cNvPr>
              <p:cNvGrpSpPr/>
              <p:nvPr/>
            </p:nvGrpSpPr>
            <p:grpSpPr>
              <a:xfrm>
                <a:off x="6000750" y="5143500"/>
                <a:ext cx="3063979" cy="3143250"/>
                <a:chOff x="0" y="0"/>
                <a:chExt cx="806974" cy="827852"/>
              </a:xfrm>
            </p:grpSpPr>
            <p:sp>
              <p:nvSpPr>
                <p:cNvPr id="187" name="Freeform 19">
                  <a:extLst>
                    <a:ext uri="{FF2B5EF4-FFF2-40B4-BE49-F238E27FC236}">
                      <a16:creationId xmlns:a16="http://schemas.microsoft.com/office/drawing/2014/main" id="{C2D5AE03-EEC0-4A54-AFFA-479C81BA968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06974" cy="827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852" h="827852">
                      <a:moveTo>
                        <a:pt x="0" y="0"/>
                      </a:moveTo>
                      <a:lnTo>
                        <a:pt x="827852" y="0"/>
                      </a:lnTo>
                      <a:lnTo>
                        <a:pt x="827852" y="827852"/>
                      </a:lnTo>
                      <a:lnTo>
                        <a:pt x="0" y="827852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/>
                <a:lstStyle/>
                <a:p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88" name="TextBox 20">
                  <a:extLst>
                    <a:ext uri="{FF2B5EF4-FFF2-40B4-BE49-F238E27FC236}">
                      <a16:creationId xmlns:a16="http://schemas.microsoft.com/office/drawing/2014/main" id="{782CC246-46F4-47D5-9FC3-1119C05055E9}"/>
                    </a:ext>
                  </a:extLst>
                </p:cNvPr>
                <p:cNvSpPr txBox="1"/>
                <p:nvPr/>
              </p:nvSpPr>
              <p:spPr>
                <a:xfrm>
                  <a:off x="225894" y="65578"/>
                  <a:ext cx="366639" cy="38788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319"/>
                    </a:lnSpc>
                  </a:pPr>
                  <a:r>
                    <a:rPr lang="en-US" sz="6000" b="1" dirty="0" smtClean="0">
                      <a:solidFill>
                        <a:srgbClr val="000000"/>
                      </a:solidFill>
                      <a:latin typeface="Century Gothic" panose="020B0502020202020204" pitchFamily="34" charset="0"/>
                      <a:ea typeface="Montserrat Bold"/>
                      <a:cs typeface="Montserrat Bold"/>
                      <a:sym typeface="Montserrat Bold"/>
                    </a:rPr>
                    <a:t>3</a:t>
                  </a:r>
                  <a:endParaRPr lang="en-US" sz="6000" b="1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Montserrat Bold"/>
                    <a:cs typeface="Montserrat Bold"/>
                    <a:sym typeface="Montserrat Bold"/>
                  </a:endParaRPr>
                </a:p>
              </p:txBody>
            </p:sp>
          </p:grpSp>
          <p:sp>
            <p:nvSpPr>
              <p:cNvPr id="178" name="Freeform 21">
                <a:extLst>
                  <a:ext uri="{FF2B5EF4-FFF2-40B4-BE49-F238E27FC236}">
                    <a16:creationId xmlns:a16="http://schemas.microsoft.com/office/drawing/2014/main" id="{ABF7AE28-2780-4F9B-833F-BD94A06521F2}"/>
                  </a:ext>
                </a:extLst>
              </p:cNvPr>
              <p:cNvSpPr/>
              <p:nvPr/>
            </p:nvSpPr>
            <p:spPr>
              <a:xfrm rot="-10800000">
                <a:off x="8519633" y="7584497"/>
                <a:ext cx="624367" cy="702253"/>
              </a:xfrm>
              <a:custGeom>
                <a:avLst/>
                <a:gdLst/>
                <a:ahLst/>
                <a:cxnLst/>
                <a:rect l="l" t="t" r="r" b="b"/>
                <a:pathLst>
                  <a:path w="624367" h="702253">
                    <a:moveTo>
                      <a:pt x="0" y="0"/>
                    </a:moveTo>
                    <a:lnTo>
                      <a:pt x="624367" y="0"/>
                    </a:lnTo>
                    <a:lnTo>
                      <a:pt x="624367" y="702253"/>
                    </a:lnTo>
                    <a:lnTo>
                      <a:pt x="0" y="7022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=""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179" name="Group 22">
                <a:extLst>
                  <a:ext uri="{FF2B5EF4-FFF2-40B4-BE49-F238E27FC236}">
                    <a16:creationId xmlns:a16="http://schemas.microsoft.com/office/drawing/2014/main" id="{0F0F900E-64B6-4EB3-B4A1-D5401E2126B1}"/>
                  </a:ext>
                </a:extLst>
              </p:cNvPr>
              <p:cNvGrpSpPr/>
              <p:nvPr/>
            </p:nvGrpSpPr>
            <p:grpSpPr>
              <a:xfrm>
                <a:off x="9151131" y="2000246"/>
                <a:ext cx="3098606" cy="3056909"/>
                <a:chOff x="1878" y="-1"/>
                <a:chExt cx="816094" cy="805112"/>
              </a:xfrm>
            </p:grpSpPr>
            <p:sp>
              <p:nvSpPr>
                <p:cNvPr id="185" name="Freeform 23">
                  <a:extLst>
                    <a:ext uri="{FF2B5EF4-FFF2-40B4-BE49-F238E27FC236}">
                      <a16:creationId xmlns:a16="http://schemas.microsoft.com/office/drawing/2014/main" id="{7862653E-247A-45CA-8A19-323BFDF5F81E}"/>
                    </a:ext>
                  </a:extLst>
                </p:cNvPr>
                <p:cNvSpPr/>
                <p:nvPr/>
              </p:nvSpPr>
              <p:spPr>
                <a:xfrm>
                  <a:off x="1878" y="-1"/>
                  <a:ext cx="816094" cy="805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852" h="827852">
                      <a:moveTo>
                        <a:pt x="0" y="0"/>
                      </a:moveTo>
                      <a:lnTo>
                        <a:pt x="827852" y="0"/>
                      </a:lnTo>
                      <a:lnTo>
                        <a:pt x="827852" y="827852"/>
                      </a:lnTo>
                      <a:lnTo>
                        <a:pt x="0" y="827852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/>
                <a:lstStyle/>
                <a:p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86" name="TextBox 24">
                  <a:extLst>
                    <a:ext uri="{FF2B5EF4-FFF2-40B4-BE49-F238E27FC236}">
                      <a16:creationId xmlns:a16="http://schemas.microsoft.com/office/drawing/2014/main" id="{E2730618-1F5A-4BA3-AB7B-E064DB9DA7F5}"/>
                    </a:ext>
                  </a:extLst>
                </p:cNvPr>
                <p:cNvSpPr txBox="1"/>
                <p:nvPr/>
              </p:nvSpPr>
              <p:spPr>
                <a:xfrm>
                  <a:off x="216232" y="56961"/>
                  <a:ext cx="366852" cy="388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319"/>
                    </a:lnSpc>
                  </a:pPr>
                  <a:r>
                    <a:rPr lang="en-US" sz="6000" b="1" dirty="0" smtClean="0">
                      <a:solidFill>
                        <a:srgbClr val="000000"/>
                      </a:solidFill>
                      <a:latin typeface="Century Gothic" panose="020B0502020202020204" pitchFamily="34" charset="0"/>
                      <a:ea typeface="Montserrat Bold"/>
                      <a:cs typeface="Montserrat Bold"/>
                      <a:sym typeface="Montserrat Bold"/>
                    </a:rPr>
                    <a:t>2</a:t>
                  </a:r>
                  <a:endParaRPr lang="en-US" sz="6000" b="1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Montserrat Bold"/>
                    <a:cs typeface="Montserrat Bold"/>
                    <a:sym typeface="Montserrat Bold"/>
                  </a:endParaRPr>
                </a:p>
              </p:txBody>
            </p:sp>
          </p:grpSp>
          <p:sp>
            <p:nvSpPr>
              <p:cNvPr id="180" name="Freeform 25">
                <a:extLst>
                  <a:ext uri="{FF2B5EF4-FFF2-40B4-BE49-F238E27FC236}">
                    <a16:creationId xmlns:a16="http://schemas.microsoft.com/office/drawing/2014/main" id="{6B07AF54-8B37-4652-9870-85E6210F1EE1}"/>
                  </a:ext>
                </a:extLst>
              </p:cNvPr>
              <p:cNvSpPr/>
              <p:nvPr/>
            </p:nvSpPr>
            <p:spPr>
              <a:xfrm>
                <a:off x="9144000" y="2000250"/>
                <a:ext cx="624367" cy="702253"/>
              </a:xfrm>
              <a:custGeom>
                <a:avLst/>
                <a:gdLst/>
                <a:ahLst/>
                <a:cxnLst/>
                <a:rect l="l" t="t" r="r" b="b"/>
                <a:pathLst>
                  <a:path w="624367" h="702253">
                    <a:moveTo>
                      <a:pt x="0" y="0"/>
                    </a:moveTo>
                    <a:lnTo>
                      <a:pt x="624367" y="0"/>
                    </a:lnTo>
                    <a:lnTo>
                      <a:pt x="624367" y="702253"/>
                    </a:lnTo>
                    <a:lnTo>
                      <a:pt x="0" y="7022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=""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181" name="Group 26">
                <a:extLst>
                  <a:ext uri="{FF2B5EF4-FFF2-40B4-BE49-F238E27FC236}">
                    <a16:creationId xmlns:a16="http://schemas.microsoft.com/office/drawing/2014/main" id="{F100B161-CDE3-4C40-ACF7-2CDB5948D37F}"/>
                  </a:ext>
                </a:extLst>
              </p:cNvPr>
              <p:cNvGrpSpPr/>
              <p:nvPr/>
            </p:nvGrpSpPr>
            <p:grpSpPr>
              <a:xfrm>
                <a:off x="9143996" y="5143500"/>
                <a:ext cx="3143250" cy="3143250"/>
                <a:chOff x="-1" y="0"/>
                <a:chExt cx="827852" cy="827852"/>
              </a:xfrm>
            </p:grpSpPr>
            <p:sp>
              <p:nvSpPr>
                <p:cNvPr id="183" name="Freeform 27">
                  <a:extLst>
                    <a:ext uri="{FF2B5EF4-FFF2-40B4-BE49-F238E27FC236}">
                      <a16:creationId xmlns:a16="http://schemas.microsoft.com/office/drawing/2014/main" id="{ACF17BDA-F408-41EE-BB74-21348A89B5F5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827852" cy="827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852" h="827852">
                      <a:moveTo>
                        <a:pt x="0" y="0"/>
                      </a:moveTo>
                      <a:lnTo>
                        <a:pt x="827852" y="0"/>
                      </a:lnTo>
                      <a:lnTo>
                        <a:pt x="827852" y="827852"/>
                      </a:lnTo>
                      <a:lnTo>
                        <a:pt x="0" y="827852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/>
                <a:lstStyle/>
                <a:p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84" name="TextBox 28">
                  <a:extLst>
                    <a:ext uri="{FF2B5EF4-FFF2-40B4-BE49-F238E27FC236}">
                      <a16:creationId xmlns:a16="http://schemas.microsoft.com/office/drawing/2014/main" id="{A682234F-2DDE-46FA-B895-AF0E939441C4}"/>
                    </a:ext>
                  </a:extLst>
                </p:cNvPr>
                <p:cNvSpPr txBox="1"/>
                <p:nvPr/>
              </p:nvSpPr>
              <p:spPr>
                <a:xfrm>
                  <a:off x="238636" y="26942"/>
                  <a:ext cx="309122" cy="46858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319"/>
                    </a:lnSpc>
                  </a:pPr>
                  <a:r>
                    <a:rPr lang="en-US" sz="6000" b="1" dirty="0" smtClean="0">
                      <a:solidFill>
                        <a:srgbClr val="000000"/>
                      </a:solidFill>
                      <a:latin typeface="Century Gothic" panose="020B0502020202020204" pitchFamily="34" charset="0"/>
                      <a:ea typeface="Montserrat Bold"/>
                      <a:cs typeface="Montserrat Bold"/>
                      <a:sym typeface="Montserrat Bold"/>
                    </a:rPr>
                    <a:t>4</a:t>
                  </a:r>
                  <a:endParaRPr lang="en-US" sz="6000" b="1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Montserrat Bold"/>
                    <a:cs typeface="Montserrat Bold"/>
                    <a:sym typeface="Montserrat Bold"/>
                  </a:endParaRPr>
                </a:p>
              </p:txBody>
            </p:sp>
          </p:grpSp>
          <p:sp>
            <p:nvSpPr>
              <p:cNvPr id="182" name="Freeform 29">
                <a:extLst>
                  <a:ext uri="{FF2B5EF4-FFF2-40B4-BE49-F238E27FC236}">
                    <a16:creationId xmlns:a16="http://schemas.microsoft.com/office/drawing/2014/main" id="{63AD966B-9310-4A1E-9088-A8E911CEA9E8}"/>
                  </a:ext>
                </a:extLst>
              </p:cNvPr>
              <p:cNvSpPr/>
              <p:nvPr/>
            </p:nvSpPr>
            <p:spPr>
              <a:xfrm rot="5400000">
                <a:off x="11623940" y="5104557"/>
                <a:ext cx="624367" cy="702253"/>
              </a:xfrm>
              <a:custGeom>
                <a:avLst/>
                <a:gdLst/>
                <a:ahLst/>
                <a:cxnLst/>
                <a:rect l="l" t="t" r="r" b="b"/>
                <a:pathLst>
                  <a:path w="624367" h="702253">
                    <a:moveTo>
                      <a:pt x="0" y="0"/>
                    </a:moveTo>
                    <a:lnTo>
                      <a:pt x="624367" y="0"/>
                    </a:lnTo>
                    <a:lnTo>
                      <a:pt x="624367" y="702253"/>
                    </a:lnTo>
                    <a:lnTo>
                      <a:pt x="0" y="7022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=""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C0D7912-F6AD-421F-8C3C-52BD6378818D}"/>
                </a:ext>
              </a:extLst>
            </p:cNvPr>
            <p:cNvSpPr txBox="1"/>
            <p:nvPr/>
          </p:nvSpPr>
          <p:spPr>
            <a:xfrm>
              <a:off x="1087728" y="4187094"/>
              <a:ext cx="22060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Offrir des services de maintenance sur site ou à distance pour assurer un fonctionnement optimal et continu.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A91FED6-66C9-4001-B765-2C2AF62CC74C}"/>
                </a:ext>
              </a:extLst>
            </p:cNvPr>
            <p:cNvSpPr txBox="1"/>
            <p:nvPr/>
          </p:nvSpPr>
          <p:spPr>
            <a:xfrm>
              <a:off x="5941919" y="2827172"/>
              <a:ext cx="2206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La </a:t>
              </a:r>
              <a:r>
                <a:rPr 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fiabilité et la précision des rapports générés par le logiciel sont cruciales pour garantir la confiance</a:t>
              </a:r>
              <a:r>
                <a:rPr lang="fr-F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.</a:t>
              </a:r>
              <a:endPara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C971D9B-B130-45B5-AC67-C4E16BB02A43}"/>
                </a:ext>
              </a:extLst>
            </p:cNvPr>
            <p:cNvSpPr txBox="1"/>
            <p:nvPr/>
          </p:nvSpPr>
          <p:spPr>
            <a:xfrm>
              <a:off x="5971460" y="4204631"/>
              <a:ext cx="22060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Détecter précocement de nouvelles maladies permet une intervention rapide et améliore les chances de guérison.</a:t>
              </a:r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9184CC9A-8694-44D3-A936-1D34F8A5CBE5}"/>
              </a:ext>
            </a:extLst>
          </p:cNvPr>
          <p:cNvSpPr txBox="1"/>
          <p:nvPr/>
        </p:nvSpPr>
        <p:spPr>
          <a:xfrm>
            <a:off x="669115" y="671938"/>
            <a:ext cx="514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Les marques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</p:txBody>
      </p:sp>
      <p:pic>
        <p:nvPicPr>
          <p:cNvPr id="234" name="Image 1">
            <a:extLst>
              <a:ext uri="{FF2B5EF4-FFF2-40B4-BE49-F238E27FC236}">
                <a16:creationId xmlns:a16="http://schemas.microsoft.com/office/drawing/2014/main" id="{82392098-1113-4E04-BD78-3079C5C299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" y="6370901"/>
            <a:ext cx="1798108" cy="38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CCB397E5-54DE-402D-B282-5EFF51BF501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1860663" y="6306152"/>
            <a:ext cx="616187" cy="40897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9116121-8EE8-4E41-9DFA-BC894388011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375986" y="6247650"/>
            <a:ext cx="1829148" cy="52987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DF4BD23-74C3-466A-BA7C-8BD39D11DA0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3" y="1378526"/>
            <a:ext cx="1478852" cy="39575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5259E52-2A98-4C68-BC3C-169481D8224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78" y="1349188"/>
            <a:ext cx="1903635" cy="5406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D60CA00-95D7-42C9-80CF-A5F008B9BE1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24" y="1092505"/>
            <a:ext cx="1729509" cy="98829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5205C6B-B45E-4BB7-AC9F-9F679F65951B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94" y="1036418"/>
            <a:ext cx="2023962" cy="10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8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C09AF28-1F26-BDD1-D625-F301A6C06408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35802-AE81-F637-2F2D-999B8F67671B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1B31A5-0429-FAE6-6F23-3F789512411E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08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E49FFF-A772-0126-C915-DBDC024B9993}"/>
              </a:ext>
            </a:extLst>
          </p:cNvPr>
          <p:cNvSpPr txBox="1"/>
          <p:nvPr/>
        </p:nvSpPr>
        <p:spPr>
          <a:xfrm rot="16200000">
            <a:off x="-162417" y="5561789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STARTUP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C9FF7A-B30F-6484-1291-6D9B92B3BCBC}"/>
              </a:ext>
            </a:extLst>
          </p:cNvPr>
          <p:cNvSpPr txBox="1"/>
          <p:nvPr/>
        </p:nvSpPr>
        <p:spPr>
          <a:xfrm rot="16200000">
            <a:off x="-162417" y="2968050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TECHNOLOGY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76BF51-1CF7-734E-94C6-991DD953AC40}"/>
              </a:ext>
            </a:extLst>
          </p:cNvPr>
          <p:cNvSpPr txBox="1"/>
          <p:nvPr/>
        </p:nvSpPr>
        <p:spPr>
          <a:xfrm rot="16200000">
            <a:off x="-162417" y="374311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MEDICAL</a:t>
            </a:r>
          </a:p>
        </p:txBody>
      </p:sp>
      <p:sp>
        <p:nvSpPr>
          <p:cNvPr id="57" name="Rectangle: Rounded Corners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CA3FA6-C123-66A6-D8F3-9D251A7B01F3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rgbClr val="000042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58" name="Freeform: Shape 5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63A5A50-57FB-A6B8-8FFF-F0362977B67B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00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hlinkClick r:id="rId3" action="ppaction://hlinksldjump"/>
            <a:extLst>
              <a:ext uri="{FF2B5EF4-FFF2-40B4-BE49-F238E27FC236}">
                <a16:creationId xmlns:a16="http://schemas.microsoft.com/office/drawing/2014/main" id="{F11E9E68-66FC-6429-66C5-8597BFB8EF80}"/>
              </a:ext>
            </a:extLst>
          </p:cNvPr>
          <p:cNvSpPr/>
          <p:nvPr/>
        </p:nvSpPr>
        <p:spPr>
          <a:xfrm>
            <a:off x="9405937" y="188471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33" name="Picture Placeholder 232">
            <a:extLst>
              <a:ext uri="{FF2B5EF4-FFF2-40B4-BE49-F238E27FC236}">
                <a16:creationId xmlns:a16="http://schemas.microsoft.com/office/drawing/2014/main" id="{9C2C7031-A647-47F1-98A9-56FF5E49BF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5" r="47907"/>
          <a:stretch/>
        </p:blipFill>
        <p:spPr>
          <a:xfrm>
            <a:off x="9807196" y="0"/>
            <a:ext cx="2384805" cy="6858000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43E338-7FFA-D865-83E2-226A873F4C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5034A3-24EE-43EF-74B0-00F2BBC99A29}"/>
              </a:ext>
            </a:extLst>
          </p:cNvPr>
          <p:cNvGrpSpPr/>
          <p:nvPr/>
        </p:nvGrpSpPr>
        <p:grpSpPr>
          <a:xfrm rot="3605994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09C298-139C-CAA0-3126-8219C2AF8CD6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BF6ED3F-5131-C5BF-25E6-C6F773A28FD9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43AD72A-16BD-8929-34BE-4C5BBC70F70A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6AB2C15-FE3B-D5B2-641F-B727619751F5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80B751D-B22A-DA42-3756-47B659EFFC33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548B9A-B939-2825-F367-81D24CE29297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6562D17-DA8B-5A7B-D6F4-E51067549B4E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BEA07E9-CA51-972F-2BF6-F8A0878D119D}"/>
                </a:ext>
              </a:extLst>
            </p:cNvPr>
            <p:cNvGrpSpPr/>
            <p:nvPr/>
          </p:nvGrpSpPr>
          <p:grpSpPr>
            <a:xfrm>
              <a:off x="3717107" y="2707702"/>
              <a:ext cx="3132003" cy="2895589"/>
              <a:chOff x="3717107" y="2707702"/>
              <a:chExt cx="3132003" cy="289558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1307C8E-2CA0-7F6D-EE53-2A5B44267730}"/>
                  </a:ext>
                </a:extLst>
              </p:cNvPr>
              <p:cNvSpPr/>
              <p:nvPr/>
            </p:nvSpPr>
            <p:spPr>
              <a:xfrm rot="17994006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21B71D0-7811-C466-7733-4D417326B10C}"/>
                  </a:ext>
                </a:extLst>
              </p:cNvPr>
              <p:cNvSpPr/>
              <p:nvPr/>
            </p:nvSpPr>
            <p:spPr>
              <a:xfrm rot="18345275">
                <a:off x="4386322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4A976C-4EB6-11F3-4089-F503141EF0FA}"/>
                  </a:ext>
                </a:extLst>
              </p:cNvPr>
              <p:cNvSpPr/>
              <p:nvPr/>
            </p:nvSpPr>
            <p:spPr>
              <a:xfrm rot="17994006">
                <a:off x="4439416" y="5264516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3345560-D248-6C2D-C375-DDBFEBE87FFC}"/>
                  </a:ext>
                </a:extLst>
              </p:cNvPr>
              <p:cNvSpPr/>
              <p:nvPr/>
            </p:nvSpPr>
            <p:spPr>
              <a:xfrm rot="17994006">
                <a:off x="6493355" y="4089121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143175-1A7B-543D-403F-143F40F8F1DB}"/>
                  </a:ext>
                </a:extLst>
              </p:cNvPr>
              <p:cNvSpPr/>
              <p:nvPr/>
            </p:nvSpPr>
            <p:spPr>
              <a:xfrm rot="18304011">
                <a:off x="5860952" y="5251502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81D9A0A-8F05-FC2F-87A9-67F8A02AD1CC}"/>
                  </a:ext>
                </a:extLst>
              </p:cNvPr>
              <p:cNvSpPr/>
              <p:nvPr/>
            </p:nvSpPr>
            <p:spPr>
              <a:xfrm rot="17994006">
                <a:off x="5834401" y="2755787"/>
                <a:ext cx="418274" cy="322103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1" name="Freeform 23">
            <a:extLst>
              <a:ext uri="{FF2B5EF4-FFF2-40B4-BE49-F238E27FC236}">
                <a16:creationId xmlns:a16="http://schemas.microsoft.com/office/drawing/2014/main" id="{AA3F8234-87B5-4FC1-81A5-2B617F3ACF3E}"/>
              </a:ext>
            </a:extLst>
          </p:cNvPr>
          <p:cNvSpPr/>
          <p:nvPr/>
        </p:nvSpPr>
        <p:spPr>
          <a:xfrm>
            <a:off x="8790452" y="2765812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9184CC9A-8694-44D3-A936-1D34F8A5CBE5}"/>
              </a:ext>
            </a:extLst>
          </p:cNvPr>
          <p:cNvSpPr txBox="1"/>
          <p:nvPr/>
        </p:nvSpPr>
        <p:spPr>
          <a:xfrm>
            <a:off x="669115" y="671938"/>
            <a:ext cx="514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Structure des </a:t>
            </a:r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couts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B341E9-9640-47E6-8C8A-08174887B9C7}"/>
              </a:ext>
            </a:extLst>
          </p:cNvPr>
          <p:cNvGrpSpPr/>
          <p:nvPr/>
        </p:nvGrpSpPr>
        <p:grpSpPr>
          <a:xfrm>
            <a:off x="942460" y="3087829"/>
            <a:ext cx="6448308" cy="1175763"/>
            <a:chOff x="758314" y="3697577"/>
            <a:chExt cx="6448308" cy="117576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ED6269F-8458-49EE-9E59-B2AC43CEAC6F}"/>
                </a:ext>
              </a:extLst>
            </p:cNvPr>
            <p:cNvGrpSpPr/>
            <p:nvPr/>
          </p:nvGrpSpPr>
          <p:grpSpPr>
            <a:xfrm>
              <a:off x="758314" y="3697577"/>
              <a:ext cx="6448308" cy="1175763"/>
              <a:chOff x="1331653" y="2517857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B10CBB5-042A-4088-9464-C178A4318313}"/>
                  </a:ext>
                </a:extLst>
              </p:cNvPr>
              <p:cNvSpPr/>
              <p:nvPr/>
            </p:nvSpPr>
            <p:spPr>
              <a:xfrm>
                <a:off x="1331653" y="2517857"/>
                <a:ext cx="2743200" cy="1175763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47BBAFF-992E-42DD-90B7-82CB249A8D71}"/>
                  </a:ext>
                </a:extLst>
              </p:cNvPr>
              <p:cNvSpPr/>
              <p:nvPr/>
            </p:nvSpPr>
            <p:spPr>
              <a:xfrm>
                <a:off x="3815613" y="3173504"/>
                <a:ext cx="259240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78D12E-CC0D-40FE-A28A-867FE82F7407}"/>
                </a:ext>
              </a:extLst>
            </p:cNvPr>
            <p:cNvGrpSpPr/>
            <p:nvPr/>
          </p:nvGrpSpPr>
          <p:grpSpPr>
            <a:xfrm>
              <a:off x="866134" y="3818454"/>
              <a:ext cx="6340488" cy="1048410"/>
              <a:chOff x="866134" y="3818454"/>
              <a:chExt cx="6340488" cy="104841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796C4EC-C765-4FB0-A40F-46C09B320CB1}"/>
                  </a:ext>
                </a:extLst>
              </p:cNvPr>
              <p:cNvSpPr txBox="1"/>
              <p:nvPr/>
            </p:nvSpPr>
            <p:spPr>
              <a:xfrm>
                <a:off x="926799" y="3818454"/>
                <a:ext cx="61892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i="1" u="sng" dirty="0">
                    <a:solidFill>
                      <a:schemeClr val="accent2"/>
                    </a:solidFill>
                    <a:latin typeface="Century Gothic" panose="020B0502020202020204" pitchFamily="34" charset="0"/>
                    <a:ea typeface="Tahoma" panose="020B0604030504040204" pitchFamily="34" charset="0"/>
                    <a:cs typeface="Poppins" panose="00000500000000000000" pitchFamily="2" charset="0"/>
                  </a:rPr>
                  <a:t>Les coûts variables les plus importants:</a:t>
                </a:r>
              </a:p>
              <a:p>
                <a:endParaRPr lang="en-US" b="1" i="1" u="sng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D11CBBD-D2BB-4734-B273-293FE2B6AC99}"/>
                  </a:ext>
                </a:extLst>
              </p:cNvPr>
              <p:cNvSpPr txBox="1"/>
              <p:nvPr/>
            </p:nvSpPr>
            <p:spPr>
              <a:xfrm>
                <a:off x="866134" y="4154313"/>
                <a:ext cx="51406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Mareketing</a:t>
                </a: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Les </a:t>
                </a:r>
                <a:r>
                  <a:rPr lang="fr-FR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liecences</a:t>
                </a: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 </a:t>
                </a:r>
                <a:r>
                  <a:rPr lang="fr-FR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supplementre</a:t>
                </a: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  </a:t>
                </a: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1728B8B-E55A-426B-930B-5A367B900DEF}"/>
                  </a:ext>
                </a:extLst>
              </p:cNvPr>
              <p:cNvSpPr/>
              <p:nvPr/>
            </p:nvSpPr>
            <p:spPr>
              <a:xfrm>
                <a:off x="6597239" y="4346748"/>
                <a:ext cx="609383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6369C49-CAB5-4253-A392-A043D8E9A766}"/>
              </a:ext>
            </a:extLst>
          </p:cNvPr>
          <p:cNvGrpSpPr/>
          <p:nvPr/>
        </p:nvGrpSpPr>
        <p:grpSpPr>
          <a:xfrm>
            <a:off x="942460" y="1715850"/>
            <a:ext cx="6448308" cy="1175763"/>
            <a:chOff x="758314" y="3697577"/>
            <a:chExt cx="6448308" cy="1175763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AC5764E-E6AE-4EB7-9A68-3EA40220F331}"/>
                </a:ext>
              </a:extLst>
            </p:cNvPr>
            <p:cNvGrpSpPr/>
            <p:nvPr/>
          </p:nvGrpSpPr>
          <p:grpSpPr>
            <a:xfrm>
              <a:off x="758314" y="3697577"/>
              <a:ext cx="6448308" cy="1175763"/>
              <a:chOff x="1331653" y="2517857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045D865F-B3DA-455B-B4D1-C230A023EE9C}"/>
                  </a:ext>
                </a:extLst>
              </p:cNvPr>
              <p:cNvSpPr/>
              <p:nvPr/>
            </p:nvSpPr>
            <p:spPr>
              <a:xfrm>
                <a:off x="1331653" y="2517857"/>
                <a:ext cx="2743200" cy="1175763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10461F6F-E1A2-4449-94EC-9DC885B31BD5}"/>
                  </a:ext>
                </a:extLst>
              </p:cNvPr>
              <p:cNvSpPr/>
              <p:nvPr/>
            </p:nvSpPr>
            <p:spPr>
              <a:xfrm>
                <a:off x="3815613" y="3173504"/>
                <a:ext cx="259240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36D3D2F-F511-4367-AD54-5C27E9360F15}"/>
                </a:ext>
              </a:extLst>
            </p:cNvPr>
            <p:cNvGrpSpPr/>
            <p:nvPr/>
          </p:nvGrpSpPr>
          <p:grpSpPr>
            <a:xfrm>
              <a:off x="866134" y="3818454"/>
              <a:ext cx="6340488" cy="1048410"/>
              <a:chOff x="866134" y="3818454"/>
              <a:chExt cx="6340488" cy="1048410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7F402FF-6D38-403A-AD4D-16DC104A7428}"/>
                  </a:ext>
                </a:extLst>
              </p:cNvPr>
              <p:cNvSpPr txBox="1"/>
              <p:nvPr/>
            </p:nvSpPr>
            <p:spPr>
              <a:xfrm>
                <a:off x="926799" y="3818454"/>
                <a:ext cx="61892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u="sng" dirty="0">
                    <a:solidFill>
                      <a:schemeClr val="accent2"/>
                    </a:solidFill>
                    <a:latin typeface="Century Gothic" panose="020B0502020202020204" pitchFamily="34" charset="0"/>
                    <a:ea typeface="Tahoma" panose="020B0604030504040204" pitchFamily="34" charset="0"/>
                    <a:cs typeface="Poppins" panose="00000500000000000000" pitchFamily="2" charset="0"/>
                  </a:rPr>
                  <a:t>Les </a:t>
                </a:r>
                <a:r>
                  <a:rPr lang="en-US" b="1" i="1" u="sng" dirty="0" err="1">
                    <a:solidFill>
                      <a:schemeClr val="accent2"/>
                    </a:solidFill>
                    <a:latin typeface="Century Gothic" panose="020B0502020202020204" pitchFamily="34" charset="0"/>
                    <a:ea typeface="Tahoma" panose="020B0604030504040204" pitchFamily="34" charset="0"/>
                    <a:cs typeface="Poppins" panose="00000500000000000000" pitchFamily="2" charset="0"/>
                  </a:rPr>
                  <a:t>coûts</a:t>
                </a:r>
                <a:r>
                  <a:rPr lang="en-US" b="1" i="1" u="sng" dirty="0">
                    <a:solidFill>
                      <a:schemeClr val="accent2"/>
                    </a:solidFill>
                    <a:latin typeface="Century Gothic" panose="020B0502020202020204" pitchFamily="34" charset="0"/>
                    <a:ea typeface="Tahoma" panose="020B0604030504040204" pitchFamily="34" charset="0"/>
                    <a:cs typeface="Poppins" panose="00000500000000000000" pitchFamily="2" charset="0"/>
                  </a:rPr>
                  <a:t> fixes:</a:t>
                </a:r>
              </a:p>
              <a:p>
                <a:endParaRPr lang="en-US" b="1" i="1" u="sng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ea typeface="Tahoma" panose="020B060403050404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541A84A-C642-4699-9B41-288F8278E50C}"/>
                  </a:ext>
                </a:extLst>
              </p:cNvPr>
              <p:cNvSpPr txBox="1"/>
              <p:nvPr/>
            </p:nvSpPr>
            <p:spPr>
              <a:xfrm>
                <a:off x="866134" y="4154313"/>
                <a:ext cx="5140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Developpment</a:t>
                </a: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 logiciel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Infrastructure                            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Le bureau et </a:t>
                </a:r>
                <a:r>
                  <a:rPr lang="fr-FR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Material</a:t>
                </a: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 informatique</a:t>
                </a: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546A891-CA6B-43F8-90C3-40ABE03C005A}"/>
                  </a:ext>
                </a:extLst>
              </p:cNvPr>
              <p:cNvSpPr/>
              <p:nvPr/>
            </p:nvSpPr>
            <p:spPr>
              <a:xfrm>
                <a:off x="6597239" y="4346748"/>
                <a:ext cx="609383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EC8E75C-4A64-4DF5-9638-B68D53D87A4B}"/>
              </a:ext>
            </a:extLst>
          </p:cNvPr>
          <p:cNvGrpSpPr/>
          <p:nvPr/>
        </p:nvGrpSpPr>
        <p:grpSpPr>
          <a:xfrm>
            <a:off x="942460" y="4451257"/>
            <a:ext cx="6448308" cy="1294927"/>
            <a:chOff x="773354" y="3690383"/>
            <a:chExt cx="6448308" cy="1294927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AF4DCC7-A635-40D9-BF8B-CEB6E7F4F802}"/>
                </a:ext>
              </a:extLst>
            </p:cNvPr>
            <p:cNvGrpSpPr/>
            <p:nvPr/>
          </p:nvGrpSpPr>
          <p:grpSpPr>
            <a:xfrm>
              <a:off x="773354" y="3690383"/>
              <a:ext cx="6448308" cy="1178026"/>
              <a:chOff x="1321484" y="2583359"/>
              <a:chExt cx="2743200" cy="1178026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62BE5A4B-6725-4107-9D69-36B063F6DABE}"/>
                  </a:ext>
                </a:extLst>
              </p:cNvPr>
              <p:cNvSpPr/>
              <p:nvPr/>
            </p:nvSpPr>
            <p:spPr>
              <a:xfrm>
                <a:off x="1321484" y="2583359"/>
                <a:ext cx="2743200" cy="1175763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32DA191-EBA0-4A1B-8B0F-51B0830A0C08}"/>
                  </a:ext>
                </a:extLst>
              </p:cNvPr>
              <p:cNvSpPr/>
              <p:nvPr/>
            </p:nvSpPr>
            <p:spPr>
              <a:xfrm>
                <a:off x="3802310" y="3218635"/>
                <a:ext cx="259240" cy="542750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8003979-E4B5-4287-AC4E-3B5BAE259D08}"/>
                </a:ext>
              </a:extLst>
            </p:cNvPr>
            <p:cNvGrpSpPr/>
            <p:nvPr/>
          </p:nvGrpSpPr>
          <p:grpSpPr>
            <a:xfrm>
              <a:off x="866134" y="3716475"/>
              <a:ext cx="6355527" cy="1268835"/>
              <a:chOff x="866134" y="3716475"/>
              <a:chExt cx="6355527" cy="1268835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5FB9253-A088-4406-9BB3-A1F1A4D54B66}"/>
                  </a:ext>
                </a:extLst>
              </p:cNvPr>
              <p:cNvSpPr txBox="1"/>
              <p:nvPr/>
            </p:nvSpPr>
            <p:spPr>
              <a:xfrm>
                <a:off x="941839" y="3716475"/>
                <a:ext cx="61892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u="sng" dirty="0" err="1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  <a:ea typeface="Tahoma" panose="020B0604030504040204" pitchFamily="34" charset="0"/>
                    <a:cs typeface="Poppins" panose="00000500000000000000" pitchFamily="2" charset="0"/>
                  </a:rPr>
                  <a:t>notre</a:t>
                </a:r>
                <a:r>
                  <a:rPr lang="en-US" b="1" i="1" u="sng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  <a:ea typeface="Tahoma" panose="020B0604030504040204" pitchFamily="34" charset="0"/>
                    <a:cs typeface="Poppins" panose="00000500000000000000" pitchFamily="2" charset="0"/>
                  </a:rPr>
                  <a:t> flux de </a:t>
                </a:r>
                <a:r>
                  <a:rPr lang="en-US" b="1" i="1" u="sng" dirty="0" err="1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  <a:ea typeface="Tahoma" panose="020B0604030504040204" pitchFamily="34" charset="0"/>
                    <a:cs typeface="Poppins" panose="00000500000000000000" pitchFamily="2" charset="0"/>
                  </a:rPr>
                  <a:t>revenus</a:t>
                </a:r>
                <a:r>
                  <a:rPr lang="en-US" b="1" i="1" u="sng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  <a:ea typeface="Tahoma" panose="020B0604030504040204" pitchFamily="34" charset="0"/>
                    <a:cs typeface="Poppins" panose="00000500000000000000" pitchFamily="2" charset="0"/>
                  </a:rPr>
                  <a:t>: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29CE2CE-33D3-467A-AECA-073371F4C5AA}"/>
                  </a:ext>
                </a:extLst>
              </p:cNvPr>
              <p:cNvSpPr txBox="1"/>
              <p:nvPr/>
            </p:nvSpPr>
            <p:spPr>
              <a:xfrm>
                <a:off x="866134" y="4154313"/>
                <a:ext cx="51406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Frais de la mise à jour annuel forfaitaire 200,000.00 DA/</a:t>
                </a:r>
                <a:r>
                  <a:rPr lang="fr-FR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unite</a:t>
                </a: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Service de maintenance  50,000 DA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Formations et ateliers  60,000 DA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E6D5F42-4E4F-4783-9515-7E6ABD4D1124}"/>
                  </a:ext>
                </a:extLst>
              </p:cNvPr>
              <p:cNvSpPr/>
              <p:nvPr/>
            </p:nvSpPr>
            <p:spPr>
              <a:xfrm>
                <a:off x="6612278" y="4325659"/>
                <a:ext cx="609383" cy="542750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D0868188-F2FC-4E13-9282-123BADC479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1860663" y="6306152"/>
            <a:ext cx="616187" cy="408973"/>
          </a:xfrm>
          <a:prstGeom prst="rect">
            <a:avLst/>
          </a:prstGeom>
        </p:spPr>
      </p:pic>
      <p:pic>
        <p:nvPicPr>
          <p:cNvPr id="55" name="Image 1">
            <a:extLst>
              <a:ext uri="{FF2B5EF4-FFF2-40B4-BE49-F238E27FC236}">
                <a16:creationId xmlns:a16="http://schemas.microsoft.com/office/drawing/2014/main" id="{C3557A51-B253-4304-A300-C6F0CF555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" y="6370901"/>
            <a:ext cx="1798108" cy="38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52EAEC3-4656-4FA3-8724-1EF5023107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375986" y="6247650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3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851E6-4D93-4808-875B-521FE45F88B6}"/>
              </a:ext>
            </a:extLst>
          </p:cNvPr>
          <p:cNvSpPr/>
          <p:nvPr/>
        </p:nvSpPr>
        <p:spPr>
          <a:xfrm>
            <a:off x="1129665" y="2828925"/>
            <a:ext cx="3105150" cy="2276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CA526-6677-4417-AB92-4A5730C2CFBB}"/>
              </a:ext>
            </a:extLst>
          </p:cNvPr>
          <p:cNvGrpSpPr/>
          <p:nvPr/>
        </p:nvGrpSpPr>
        <p:grpSpPr>
          <a:xfrm>
            <a:off x="1246395" y="3655797"/>
            <a:ext cx="2855019" cy="957869"/>
            <a:chOff x="1246395" y="3655797"/>
            <a:chExt cx="2855019" cy="9578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A1E12B-F817-436F-94E2-5F7731E01E0A}"/>
                </a:ext>
              </a:extLst>
            </p:cNvPr>
            <p:cNvSpPr txBox="1"/>
            <p:nvPr/>
          </p:nvSpPr>
          <p:spPr>
            <a:xfrm>
              <a:off x="1246395" y="4090446"/>
              <a:ext cx="2855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LA PLUS GRANDE compétition de l'ouest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879957-CD43-4A95-845A-AE2DBCE441EC}"/>
                </a:ext>
              </a:extLst>
            </p:cNvPr>
            <p:cNvSpPr txBox="1"/>
            <p:nvPr/>
          </p:nvSpPr>
          <p:spPr>
            <a:xfrm>
              <a:off x="1329054" y="3655797"/>
              <a:ext cx="268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IDEATOR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1146335" y="2828924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1696403" y="2277493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4218145" y="3967162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3665696" y="4518593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2A9CF0A-4D9B-42A8-BDD0-D22963B1A7A3}"/>
              </a:ext>
            </a:extLst>
          </p:cNvPr>
          <p:cNvSpPr/>
          <p:nvPr/>
        </p:nvSpPr>
        <p:spPr>
          <a:xfrm>
            <a:off x="4543425" y="2828925"/>
            <a:ext cx="3105150" cy="2276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FBED71-B48C-4C31-BD90-1A57671E60D6}"/>
              </a:ext>
            </a:extLst>
          </p:cNvPr>
          <p:cNvGrpSpPr/>
          <p:nvPr/>
        </p:nvGrpSpPr>
        <p:grpSpPr>
          <a:xfrm>
            <a:off x="4660155" y="3655797"/>
            <a:ext cx="2855019" cy="957869"/>
            <a:chOff x="4660155" y="3655797"/>
            <a:chExt cx="2855019" cy="95786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486746-4BC5-4B66-9B57-DC9289CB4A5E}"/>
                </a:ext>
              </a:extLst>
            </p:cNvPr>
            <p:cNvSpPr txBox="1"/>
            <p:nvPr/>
          </p:nvSpPr>
          <p:spPr>
            <a:xfrm>
              <a:off x="4660155" y="4090446"/>
              <a:ext cx="2855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l'un des meilleurs clubs de tous les temps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6BED11-9D5E-498B-95B8-CA1C624F3D37}"/>
                </a:ext>
              </a:extLst>
            </p:cNvPr>
            <p:cNvSpPr txBox="1"/>
            <p:nvPr/>
          </p:nvSpPr>
          <p:spPr>
            <a:xfrm>
              <a:off x="4742814" y="3655797"/>
              <a:ext cx="268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CLUB HORIZON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7D2F38-127E-488B-9382-9575A01F1973}"/>
              </a:ext>
            </a:extLst>
          </p:cNvPr>
          <p:cNvCxnSpPr>
            <a:cxnSpLocks/>
          </p:cNvCxnSpPr>
          <p:nvPr/>
        </p:nvCxnSpPr>
        <p:spPr>
          <a:xfrm>
            <a:off x="4560095" y="2828924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DA4A32-10BE-4B54-9C84-40C9B34C1334}"/>
              </a:ext>
            </a:extLst>
          </p:cNvPr>
          <p:cNvCxnSpPr>
            <a:cxnSpLocks/>
          </p:cNvCxnSpPr>
          <p:nvPr/>
        </p:nvCxnSpPr>
        <p:spPr>
          <a:xfrm rot="16200000">
            <a:off x="5110163" y="2277493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3DF652-D686-4680-A890-91D4BEE50FA6}"/>
              </a:ext>
            </a:extLst>
          </p:cNvPr>
          <p:cNvCxnSpPr>
            <a:cxnSpLocks/>
          </p:cNvCxnSpPr>
          <p:nvPr/>
        </p:nvCxnSpPr>
        <p:spPr>
          <a:xfrm rot="10800000">
            <a:off x="7631905" y="3967162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0E53A-D49B-46BA-BDED-AB6DFD5C2A4A}"/>
              </a:ext>
            </a:extLst>
          </p:cNvPr>
          <p:cNvCxnSpPr>
            <a:cxnSpLocks/>
          </p:cNvCxnSpPr>
          <p:nvPr/>
        </p:nvCxnSpPr>
        <p:spPr>
          <a:xfrm rot="5400000">
            <a:off x="7081837" y="4518593"/>
            <a:ext cx="0" cy="1138238"/>
          </a:xfrm>
          <a:prstGeom prst="line">
            <a:avLst/>
          </a:prstGeom>
          <a:ln w="38100">
            <a:solidFill>
              <a:srgbClr val="FFA9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03D2D-7F33-4B2F-831C-E2D6A22555F6}"/>
              </a:ext>
            </a:extLst>
          </p:cNvPr>
          <p:cNvSpPr/>
          <p:nvPr/>
        </p:nvSpPr>
        <p:spPr>
          <a:xfrm>
            <a:off x="7954804" y="2828925"/>
            <a:ext cx="3105150" cy="2276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6EC465-20A4-4DB2-A909-DBF0129E330F}"/>
              </a:ext>
            </a:extLst>
          </p:cNvPr>
          <p:cNvGrpSpPr/>
          <p:nvPr/>
        </p:nvGrpSpPr>
        <p:grpSpPr>
          <a:xfrm>
            <a:off x="8071534" y="3655797"/>
            <a:ext cx="2855019" cy="957869"/>
            <a:chOff x="8071534" y="3655797"/>
            <a:chExt cx="2855019" cy="95786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0A5ADA-D5CD-4A2F-9675-325016681CE5}"/>
                </a:ext>
              </a:extLst>
            </p:cNvPr>
            <p:cNvSpPr txBox="1"/>
            <p:nvPr/>
          </p:nvSpPr>
          <p:spPr>
            <a:xfrm>
              <a:off x="8071534" y="4090446"/>
              <a:ext cx="2855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Le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seul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incubateur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anpt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de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ce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projet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smart scan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D8561F-57CF-47CD-9005-1775EC48A16D}"/>
                </a:ext>
              </a:extLst>
            </p:cNvPr>
            <p:cNvSpPr txBox="1"/>
            <p:nvPr/>
          </p:nvSpPr>
          <p:spPr>
            <a:xfrm>
              <a:off x="8154193" y="3655797"/>
              <a:ext cx="268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ANPT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E41894-2A27-489C-AF85-64069E979DFD}"/>
              </a:ext>
            </a:extLst>
          </p:cNvPr>
          <p:cNvCxnSpPr>
            <a:cxnSpLocks/>
          </p:cNvCxnSpPr>
          <p:nvPr/>
        </p:nvCxnSpPr>
        <p:spPr>
          <a:xfrm>
            <a:off x="7971474" y="2828924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F26B02-6431-4726-9193-DF35C7B53317}"/>
              </a:ext>
            </a:extLst>
          </p:cNvPr>
          <p:cNvCxnSpPr>
            <a:cxnSpLocks/>
          </p:cNvCxnSpPr>
          <p:nvPr/>
        </p:nvCxnSpPr>
        <p:spPr>
          <a:xfrm rot="16200000">
            <a:off x="8521542" y="2277493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903EE-60BE-4708-A2AF-FDD5FD2F2093}"/>
              </a:ext>
            </a:extLst>
          </p:cNvPr>
          <p:cNvCxnSpPr>
            <a:cxnSpLocks/>
          </p:cNvCxnSpPr>
          <p:nvPr/>
        </p:nvCxnSpPr>
        <p:spPr>
          <a:xfrm rot="10800000">
            <a:off x="11043284" y="3967162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0A5D43-3585-4E4E-B70D-111E31104AF8}"/>
              </a:ext>
            </a:extLst>
          </p:cNvPr>
          <p:cNvCxnSpPr>
            <a:cxnSpLocks/>
          </p:cNvCxnSpPr>
          <p:nvPr/>
        </p:nvCxnSpPr>
        <p:spPr>
          <a:xfrm rot="5400000">
            <a:off x="10493216" y="4518593"/>
            <a:ext cx="0" cy="1138238"/>
          </a:xfrm>
          <a:prstGeom prst="line">
            <a:avLst/>
          </a:prstGeom>
          <a:ln w="38100">
            <a:solidFill>
              <a:srgbClr val="695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D18FC2E-4BDA-42B6-87D0-B488A86F7ACD}"/>
              </a:ext>
            </a:extLst>
          </p:cNvPr>
          <p:cNvSpPr txBox="1"/>
          <p:nvPr/>
        </p:nvSpPr>
        <p:spPr>
          <a:xfrm>
            <a:off x="3901403" y="763590"/>
            <a:ext cx="4389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MERCI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E98EB8-5EFD-4DDD-9723-BDA0083DCB01}"/>
              </a:ext>
            </a:extLst>
          </p:cNvPr>
          <p:cNvSpPr txBox="1"/>
          <p:nvPr/>
        </p:nvSpPr>
        <p:spPr>
          <a:xfrm>
            <a:off x="2205996" y="1466491"/>
            <a:ext cx="778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OUR CETTE CHANCE DE PARTICIPATION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018A27-F928-46E9-B553-E31F859C8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13" t="-33292" r="-60185" b="-42119"/>
          <a:stretch/>
        </p:blipFill>
        <p:spPr>
          <a:xfrm>
            <a:off x="5495304" y="2586047"/>
            <a:ext cx="1697130" cy="1471582"/>
          </a:xfrm>
          <a:prstGeom prst="rect">
            <a:avLst/>
          </a:prstGeom>
        </p:spPr>
      </p:pic>
      <p:pic>
        <p:nvPicPr>
          <p:cNvPr id="36" name="Image 1">
            <a:extLst>
              <a:ext uri="{FF2B5EF4-FFF2-40B4-BE49-F238E27FC236}">
                <a16:creationId xmlns:a16="http://schemas.microsoft.com/office/drawing/2014/main" id="{A0BD7223-228B-4728-874B-C5C59390A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660" y="3140274"/>
            <a:ext cx="1798108" cy="38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6EC1012-B74A-4469-ADE4-94A18C687F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1791368" y="3060629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52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51BD54A-347E-826F-29B4-6A440513BC44}"/>
              </a:ext>
            </a:extLst>
          </p:cNvPr>
          <p:cNvSpPr/>
          <p:nvPr/>
        </p:nvSpPr>
        <p:spPr>
          <a:xfrm>
            <a:off x="4113026" y="3421321"/>
            <a:ext cx="1577164" cy="510363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39700" dist="101600" dir="2700000" algn="tl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Rectangle: Rounded Corners 22">
            <a:hlinkClick r:id="rId2" action="ppaction://hlinksldjump"/>
            <a:extLst>
              <a:ext uri="{FF2B5EF4-FFF2-40B4-BE49-F238E27FC236}">
                <a16:creationId xmlns:a16="http://schemas.microsoft.com/office/drawing/2014/main" id="{87BF72B3-74E4-EEF0-0F0C-3EA7F0A680F2}"/>
              </a:ext>
            </a:extLst>
          </p:cNvPr>
          <p:cNvSpPr/>
          <p:nvPr/>
        </p:nvSpPr>
        <p:spPr>
          <a:xfrm>
            <a:off x="4113026" y="3421320"/>
            <a:ext cx="1577164" cy="510363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38100" dir="13500000" algn="br" rotWithShape="0">
              <a:schemeClr val="tx1">
                <a:lumMod val="50000"/>
                <a:lumOff val="50000"/>
                <a:alpha val="1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LIGHT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1276C2-4603-C190-8B41-020AAFBD61D1}"/>
              </a:ext>
            </a:extLst>
          </p:cNvPr>
          <p:cNvSpPr/>
          <p:nvPr/>
        </p:nvSpPr>
        <p:spPr>
          <a:xfrm>
            <a:off x="6501810" y="3421321"/>
            <a:ext cx="1577164" cy="510363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39700" dist="101600" dir="2700000" algn="tl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Rectangle: Rounded Corners 18">
            <a:hlinkClick r:id="rId3" action="ppaction://hlinksldjump"/>
            <a:extLst>
              <a:ext uri="{FF2B5EF4-FFF2-40B4-BE49-F238E27FC236}">
                <a16:creationId xmlns:a16="http://schemas.microsoft.com/office/drawing/2014/main" id="{D4A081EB-CE44-D3DD-6AC7-7D5BDA05F24E}"/>
              </a:ext>
            </a:extLst>
          </p:cNvPr>
          <p:cNvSpPr/>
          <p:nvPr/>
        </p:nvSpPr>
        <p:spPr>
          <a:xfrm>
            <a:off x="6501810" y="3421321"/>
            <a:ext cx="1577164" cy="510363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14300" dist="38100" dir="13500000" algn="br" rotWithShape="0">
              <a:schemeClr val="tx1">
                <a:lumMod val="50000"/>
                <a:lumOff val="50000"/>
                <a:alpha val="11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9CD25B-0525-E155-A281-0437672D1451}"/>
              </a:ext>
            </a:extLst>
          </p:cNvPr>
          <p:cNvSpPr/>
          <p:nvPr/>
        </p:nvSpPr>
        <p:spPr>
          <a:xfrm>
            <a:off x="939800" y="730250"/>
            <a:ext cx="10312400" cy="5397500"/>
          </a:xfrm>
          <a:prstGeom prst="roundRect">
            <a:avLst>
              <a:gd name="adj" fmla="val 607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FDEBF-3A65-B179-1DAD-13A34CB3E69F}"/>
              </a:ext>
            </a:extLst>
          </p:cNvPr>
          <p:cNvSpPr txBox="1"/>
          <p:nvPr/>
        </p:nvSpPr>
        <p:spPr>
          <a:xfrm>
            <a:off x="3409507" y="1682081"/>
            <a:ext cx="537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CHOISISSEZ VOTRE THÈME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B20DE2-48DC-F0DF-70B0-03D9C032D3C6}"/>
              </a:ext>
            </a:extLst>
          </p:cNvPr>
          <p:cNvSpPr txBox="1"/>
          <p:nvPr/>
        </p:nvSpPr>
        <p:spPr>
          <a:xfrm>
            <a:off x="3409507" y="2285916"/>
            <a:ext cx="5372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Utilisez le mode nuit si vous souffrez d'hypersensibilité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6AB0C4-0456-04AB-8F07-2E06504E48E6}"/>
              </a:ext>
            </a:extLst>
          </p:cNvPr>
          <p:cNvSpPr/>
          <p:nvPr/>
        </p:nvSpPr>
        <p:spPr>
          <a:xfrm>
            <a:off x="5443871" y="4700167"/>
            <a:ext cx="1304258" cy="1200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ED9529-8AB1-5E5C-1A25-67194E0B006E}"/>
              </a:ext>
            </a:extLst>
          </p:cNvPr>
          <p:cNvSpPr/>
          <p:nvPr/>
        </p:nvSpPr>
        <p:spPr>
          <a:xfrm>
            <a:off x="6461050" y="4590903"/>
            <a:ext cx="287079" cy="28707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39700" dist="101600" dir="2700000" algn="tl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spc="3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Freeform: Shape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7DFB11F-9A37-3B91-5B3F-63500A20486E}"/>
              </a:ext>
            </a:extLst>
          </p:cNvPr>
          <p:cNvSpPr/>
          <p:nvPr/>
        </p:nvSpPr>
        <p:spPr>
          <a:xfrm>
            <a:off x="5996763" y="5133782"/>
            <a:ext cx="198472" cy="320778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5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7ABA532-ACD8-9C4F-8738-C8F13CA282B8}"/>
              </a:ext>
            </a:extLst>
          </p:cNvPr>
          <p:cNvSpPr/>
          <p:nvPr/>
        </p:nvSpPr>
        <p:spPr>
          <a:xfrm>
            <a:off x="5913754" y="5730615"/>
            <a:ext cx="364490" cy="589104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0D2F93-0780-871D-FF49-3591AD32DE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8B0A4D9-8774-9FA1-C21C-1D48D9B88A5C}"/>
              </a:ext>
            </a:extLst>
          </p:cNvPr>
          <p:cNvGrpSpPr/>
          <p:nvPr/>
        </p:nvGrpSpPr>
        <p:grpSpPr>
          <a:xfrm>
            <a:off x="4105254" y="1441126"/>
            <a:ext cx="3981492" cy="3975747"/>
            <a:chOff x="3301408" y="2241784"/>
            <a:chExt cx="3981492" cy="3975747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6C66934-A13F-66CE-8359-5A4E3487F505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226082C-02B6-EB72-C6DC-9DCF5E6E760E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4394DBF-DCC9-9BD2-B6DA-B30F22F6957E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FA573DF9-5A79-DAE3-9C71-D030063513DE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283B5CD4-8AD2-E7B2-A51E-487A4DC6EB33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EE6EA58-2993-7634-01E6-8995C6F27112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0D525C7-1BB7-4D93-CE70-5C895074B38B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C1B17A2-3A8D-FE8F-B0A4-E0800C77C106}"/>
                </a:ext>
              </a:extLst>
            </p:cNvPr>
            <p:cNvGrpSpPr/>
            <p:nvPr/>
          </p:nvGrpSpPr>
          <p:grpSpPr>
            <a:xfrm>
              <a:off x="3717108" y="2867027"/>
              <a:ext cx="3218537" cy="2760227"/>
              <a:chOff x="3717108" y="2867027"/>
              <a:chExt cx="3218537" cy="2760227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073BEFD-6551-846F-D48E-170ECCF285A7}"/>
                  </a:ext>
                </a:extLst>
              </p:cNvPr>
              <p:cNvSpPr/>
              <p:nvPr/>
            </p:nvSpPr>
            <p:spPr>
              <a:xfrm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rgbClr val="00B0F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909EA67-7362-0B23-C82C-A701EF569B02}"/>
                  </a:ext>
                </a:extLst>
              </p:cNvPr>
              <p:cNvSpPr/>
              <p:nvPr/>
            </p:nvSpPr>
            <p:spPr>
              <a:xfrm>
                <a:off x="4386321" y="2869452"/>
                <a:ext cx="389822" cy="355756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rgbClr val="00B0F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B82143C-3BE7-8D73-69FB-8290BD707875}"/>
                  </a:ext>
                </a:extLst>
              </p:cNvPr>
              <p:cNvSpPr/>
              <p:nvPr/>
            </p:nvSpPr>
            <p:spPr>
              <a:xfrm>
                <a:off x="4439415" y="5264515"/>
                <a:ext cx="326910" cy="326910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BFDBE63-8A45-BCFA-5E4A-3711FA88A5B9}"/>
                  </a:ext>
                </a:extLst>
              </p:cNvPr>
              <p:cNvSpPr/>
              <p:nvPr/>
            </p:nvSpPr>
            <p:spPr>
              <a:xfrm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696C851-A3A5-B415-CA1D-683A1726E97F}"/>
                  </a:ext>
                </a:extLst>
              </p:cNvPr>
              <p:cNvSpPr/>
              <p:nvPr/>
            </p:nvSpPr>
            <p:spPr>
              <a:xfrm>
                <a:off x="5860951" y="5251500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rgbClr val="00B0F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06498B2-D34F-DFD7-8B84-A1AAA4CFA448}"/>
                  </a:ext>
                </a:extLst>
              </p:cNvPr>
              <p:cNvSpPr/>
              <p:nvPr/>
            </p:nvSpPr>
            <p:spPr>
              <a:xfrm>
                <a:off x="5860638" y="2867027"/>
                <a:ext cx="418274" cy="322104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Freeform 23">
            <a:extLst>
              <a:ext uri="{FF2B5EF4-FFF2-40B4-BE49-F238E27FC236}">
                <a16:creationId xmlns:a16="http://schemas.microsoft.com/office/drawing/2014/main" id="{BA729DDE-D60E-4EA6-BEAF-FF7FE21610EA}"/>
              </a:ext>
            </a:extLst>
          </p:cNvPr>
          <p:cNvSpPr/>
          <p:nvPr/>
        </p:nvSpPr>
        <p:spPr>
          <a:xfrm>
            <a:off x="5112899" y="2758801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C82463-C239-4FF9-8BC4-85E2AE885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t="41289" r="22699" b="40123"/>
          <a:stretch/>
        </p:blipFill>
        <p:spPr>
          <a:xfrm>
            <a:off x="8168566" y="5849148"/>
            <a:ext cx="3659367" cy="7119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B48E36-8799-4E13-B055-A0A35FFA7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9" y="5730615"/>
            <a:ext cx="1122923" cy="9769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727569-88A8-4244-AD62-2ACC3A90FE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1591298" y="5786523"/>
            <a:ext cx="2878734" cy="8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4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D874D-ABE4-FB90-B472-36153D29DB40}"/>
              </a:ext>
            </a:extLst>
          </p:cNvPr>
          <p:cNvSpPr txBox="1"/>
          <p:nvPr/>
        </p:nvSpPr>
        <p:spPr>
          <a:xfrm>
            <a:off x="3409507" y="1037630"/>
            <a:ext cx="537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TABLE OF 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72D99A-ECE2-C27F-2B41-04D03D9B1999}"/>
              </a:ext>
            </a:extLst>
          </p:cNvPr>
          <p:cNvSpPr txBox="1"/>
          <p:nvPr/>
        </p:nvSpPr>
        <p:spPr>
          <a:xfrm>
            <a:off x="3409507" y="1641465"/>
            <a:ext cx="5372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 as le droit de cliquer sur n'importe quelle icône et tu y vas directement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622FB5-FFDE-FEAA-61F5-69786F222C26}"/>
              </a:ext>
            </a:extLst>
          </p:cNvPr>
          <p:cNvSpPr/>
          <p:nvPr/>
        </p:nvSpPr>
        <p:spPr>
          <a:xfrm>
            <a:off x="2610724" y="2855370"/>
            <a:ext cx="520177" cy="5201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0F249B9-02CE-EC8D-CD5D-A7F9BA45C53B}"/>
              </a:ext>
            </a:extLst>
          </p:cNvPr>
          <p:cNvSpPr/>
          <p:nvPr/>
        </p:nvSpPr>
        <p:spPr>
          <a:xfrm>
            <a:off x="2723620" y="2964722"/>
            <a:ext cx="294384" cy="268658"/>
          </a:xfrm>
          <a:custGeom>
            <a:avLst/>
            <a:gdLst>
              <a:gd name="connsiteX0" fmla="*/ 73058 w 628341"/>
              <a:gd name="connsiteY0" fmla="*/ 405935 h 573431"/>
              <a:gd name="connsiteX1" fmla="*/ 170921 w 628341"/>
              <a:gd name="connsiteY1" fmla="*/ 573431 h 573431"/>
              <a:gd name="connsiteX2" fmla="*/ 142250 w 628341"/>
              <a:gd name="connsiteY2" fmla="*/ 573431 h 573431"/>
              <a:gd name="connsiteX3" fmla="*/ 13468 w 628341"/>
              <a:gd name="connsiteY3" fmla="*/ 412274 h 573431"/>
              <a:gd name="connsiteX4" fmla="*/ 521705 w 628341"/>
              <a:gd name="connsiteY4" fmla="*/ 350583 h 573431"/>
              <a:gd name="connsiteX5" fmla="*/ 610176 w 628341"/>
              <a:gd name="connsiteY5" fmla="*/ 360703 h 573431"/>
              <a:gd name="connsiteX6" fmla="*/ 421549 w 628341"/>
              <a:gd name="connsiteY6" fmla="*/ 573431 h 573431"/>
              <a:gd name="connsiteX7" fmla="*/ 387972 w 628341"/>
              <a:gd name="connsiteY7" fmla="*/ 573431 h 573431"/>
              <a:gd name="connsiteX8" fmla="*/ 32593 w 628341"/>
              <a:gd name="connsiteY8" fmla="*/ 308126 h 573431"/>
              <a:gd name="connsiteX9" fmla="*/ 114864 w 628341"/>
              <a:gd name="connsiteY9" fmla="*/ 315255 h 573431"/>
              <a:gd name="connsiteX10" fmla="*/ 72779 w 628341"/>
              <a:gd name="connsiteY10" fmla="*/ 374799 h 573431"/>
              <a:gd name="connsiteX11" fmla="*/ 0 w 628341"/>
              <a:gd name="connsiteY11" fmla="*/ 382533 h 573431"/>
              <a:gd name="connsiteX12" fmla="*/ 579622 w 628341"/>
              <a:gd name="connsiteY12" fmla="*/ 221034 h 573431"/>
              <a:gd name="connsiteX13" fmla="*/ 628341 w 628341"/>
              <a:gd name="connsiteY13" fmla="*/ 331582 h 573431"/>
              <a:gd name="connsiteX14" fmla="*/ 522272 w 628341"/>
              <a:gd name="connsiteY14" fmla="*/ 319455 h 573431"/>
              <a:gd name="connsiteX15" fmla="*/ 461178 w 628341"/>
              <a:gd name="connsiteY15" fmla="*/ 231557 h 573431"/>
              <a:gd name="connsiteX16" fmla="*/ 148053 w 628341"/>
              <a:gd name="connsiteY16" fmla="*/ 150255 h 573431"/>
              <a:gd name="connsiteX17" fmla="*/ 260089 w 628341"/>
              <a:gd name="connsiteY17" fmla="*/ 200670 h 573431"/>
              <a:gd name="connsiteX18" fmla="*/ 260089 w 628341"/>
              <a:gd name="connsiteY18" fmla="*/ 573431 h 573431"/>
              <a:gd name="connsiteX19" fmla="*/ 206822 w 628341"/>
              <a:gd name="connsiteY19" fmla="*/ 573431 h 573431"/>
              <a:gd name="connsiteX20" fmla="*/ 99800 w 628341"/>
              <a:gd name="connsiteY20" fmla="*/ 390267 h 573431"/>
              <a:gd name="connsiteX21" fmla="*/ 134113 w 628341"/>
              <a:gd name="connsiteY21" fmla="*/ 341727 h 573431"/>
              <a:gd name="connsiteX22" fmla="*/ 193021 w 628341"/>
              <a:gd name="connsiteY22" fmla="*/ 496398 h 573431"/>
              <a:gd name="connsiteX23" fmla="*/ 403207 w 628341"/>
              <a:gd name="connsiteY23" fmla="*/ 149666 h 573431"/>
              <a:gd name="connsiteX24" fmla="*/ 360580 w 628341"/>
              <a:gd name="connsiteY24" fmla="*/ 477777 h 573431"/>
              <a:gd name="connsiteX25" fmla="*/ 444138 w 628341"/>
              <a:gd name="connsiteY25" fmla="*/ 261346 h 573431"/>
              <a:gd name="connsiteX26" fmla="*/ 495103 w 628341"/>
              <a:gd name="connsiteY26" fmla="*/ 334675 h 573431"/>
              <a:gd name="connsiteX27" fmla="*/ 351823 w 628341"/>
              <a:gd name="connsiteY27" fmla="*/ 573431 h 573431"/>
              <a:gd name="connsiteX28" fmla="*/ 291086 w 628341"/>
              <a:gd name="connsiteY28" fmla="*/ 573431 h 573431"/>
              <a:gd name="connsiteX29" fmla="*/ 291086 w 628341"/>
              <a:gd name="connsiteY29" fmla="*/ 200624 h 573431"/>
              <a:gd name="connsiteX30" fmla="*/ 291086 w 628341"/>
              <a:gd name="connsiteY30" fmla="*/ 0 h 573431"/>
              <a:gd name="connsiteX31" fmla="*/ 405609 w 628341"/>
              <a:gd name="connsiteY31" fmla="*/ 114523 h 573431"/>
              <a:gd name="connsiteX32" fmla="*/ 291086 w 628341"/>
              <a:gd name="connsiteY32" fmla="*/ 166582 h 573431"/>
              <a:gd name="connsiteX33" fmla="*/ 260090 w 628341"/>
              <a:gd name="connsiteY33" fmla="*/ 0 h 573431"/>
              <a:gd name="connsiteX34" fmla="*/ 260090 w 628341"/>
              <a:gd name="connsiteY34" fmla="*/ 166682 h 573431"/>
              <a:gd name="connsiteX35" fmla="*/ 145140 w 628341"/>
              <a:gd name="connsiteY35" fmla="*/ 114950 h 57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8341" h="573431">
                <a:moveTo>
                  <a:pt x="73058" y="405935"/>
                </a:moveTo>
                <a:lnTo>
                  <a:pt x="170921" y="573431"/>
                </a:lnTo>
                <a:lnTo>
                  <a:pt x="142250" y="573431"/>
                </a:lnTo>
                <a:lnTo>
                  <a:pt x="13468" y="412274"/>
                </a:lnTo>
                <a:close/>
                <a:moveTo>
                  <a:pt x="521705" y="350583"/>
                </a:moveTo>
                <a:lnTo>
                  <a:pt x="610176" y="360703"/>
                </a:lnTo>
                <a:lnTo>
                  <a:pt x="421549" y="573431"/>
                </a:lnTo>
                <a:lnTo>
                  <a:pt x="387972" y="573431"/>
                </a:lnTo>
                <a:close/>
                <a:moveTo>
                  <a:pt x="32593" y="308126"/>
                </a:moveTo>
                <a:lnTo>
                  <a:pt x="114864" y="315255"/>
                </a:lnTo>
                <a:lnTo>
                  <a:pt x="72779" y="374799"/>
                </a:lnTo>
                <a:lnTo>
                  <a:pt x="0" y="382533"/>
                </a:lnTo>
                <a:close/>
                <a:moveTo>
                  <a:pt x="579622" y="221034"/>
                </a:moveTo>
                <a:lnTo>
                  <a:pt x="628341" y="331582"/>
                </a:lnTo>
                <a:lnTo>
                  <a:pt x="522272" y="319455"/>
                </a:lnTo>
                <a:lnTo>
                  <a:pt x="461178" y="231557"/>
                </a:lnTo>
                <a:close/>
                <a:moveTo>
                  <a:pt x="148053" y="150255"/>
                </a:moveTo>
                <a:lnTo>
                  <a:pt x="260089" y="200670"/>
                </a:lnTo>
                <a:lnTo>
                  <a:pt x="260089" y="573431"/>
                </a:lnTo>
                <a:lnTo>
                  <a:pt x="206822" y="573431"/>
                </a:lnTo>
                <a:lnTo>
                  <a:pt x="99800" y="390267"/>
                </a:lnTo>
                <a:lnTo>
                  <a:pt x="134113" y="341727"/>
                </a:lnTo>
                <a:lnTo>
                  <a:pt x="193021" y="496398"/>
                </a:lnTo>
                <a:close/>
                <a:moveTo>
                  <a:pt x="403207" y="149666"/>
                </a:moveTo>
                <a:lnTo>
                  <a:pt x="360580" y="477777"/>
                </a:lnTo>
                <a:lnTo>
                  <a:pt x="444138" y="261346"/>
                </a:lnTo>
                <a:lnTo>
                  <a:pt x="495103" y="334675"/>
                </a:lnTo>
                <a:lnTo>
                  <a:pt x="351823" y="573431"/>
                </a:lnTo>
                <a:lnTo>
                  <a:pt x="291086" y="573431"/>
                </a:lnTo>
                <a:lnTo>
                  <a:pt x="291086" y="200624"/>
                </a:lnTo>
                <a:close/>
                <a:moveTo>
                  <a:pt x="291086" y="0"/>
                </a:moveTo>
                <a:lnTo>
                  <a:pt x="405609" y="114523"/>
                </a:lnTo>
                <a:lnTo>
                  <a:pt x="291086" y="166582"/>
                </a:lnTo>
                <a:close/>
                <a:moveTo>
                  <a:pt x="260090" y="0"/>
                </a:moveTo>
                <a:lnTo>
                  <a:pt x="260090" y="166682"/>
                </a:lnTo>
                <a:lnTo>
                  <a:pt x="145140" y="114950"/>
                </a:ln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042073-0CF1-B9FD-79E8-2124F3201A74}"/>
              </a:ext>
            </a:extLst>
          </p:cNvPr>
          <p:cNvSpPr txBox="1"/>
          <p:nvPr/>
        </p:nvSpPr>
        <p:spPr>
          <a:xfrm>
            <a:off x="2147407" y="3468117"/>
            <a:ext cx="1446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L’equipe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projet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CB61D5-8594-0497-E0D4-41E1C0870099}"/>
              </a:ext>
            </a:extLst>
          </p:cNvPr>
          <p:cNvSpPr/>
          <p:nvPr/>
        </p:nvSpPr>
        <p:spPr>
          <a:xfrm>
            <a:off x="5834272" y="2855370"/>
            <a:ext cx="520177" cy="5201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6A100C-85B0-CEB0-B146-F30314517299}"/>
              </a:ext>
            </a:extLst>
          </p:cNvPr>
          <p:cNvSpPr txBox="1"/>
          <p:nvPr/>
        </p:nvSpPr>
        <p:spPr>
          <a:xfrm>
            <a:off x="5370955" y="3468117"/>
            <a:ext cx="1446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Avantages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6F1C9F-B1B1-B1D7-1D3D-BBAFA2B21DF2}"/>
              </a:ext>
            </a:extLst>
          </p:cNvPr>
          <p:cNvSpPr/>
          <p:nvPr/>
        </p:nvSpPr>
        <p:spPr>
          <a:xfrm>
            <a:off x="9057820" y="2855370"/>
            <a:ext cx="520177" cy="5201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A61216-A19D-6151-46B4-07F0601AB713}"/>
              </a:ext>
            </a:extLst>
          </p:cNvPr>
          <p:cNvSpPr txBox="1"/>
          <p:nvPr/>
        </p:nvSpPr>
        <p:spPr>
          <a:xfrm>
            <a:off x="8594503" y="3468117"/>
            <a:ext cx="1446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raison d’être de l’idée de projet 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C29EFEE-0387-40FA-B445-DAEF2E332D01}"/>
              </a:ext>
            </a:extLst>
          </p:cNvPr>
          <p:cNvSpPr/>
          <p:nvPr/>
        </p:nvSpPr>
        <p:spPr>
          <a:xfrm>
            <a:off x="2614006" y="4391714"/>
            <a:ext cx="520177" cy="5201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513820-BB6C-43B1-42D8-B5C6722A68FF}"/>
              </a:ext>
            </a:extLst>
          </p:cNvPr>
          <p:cNvSpPr txBox="1"/>
          <p:nvPr/>
        </p:nvSpPr>
        <p:spPr>
          <a:xfrm>
            <a:off x="2147407" y="4971663"/>
            <a:ext cx="1446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1200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Introduction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5956AF-7308-5ECC-F7D7-047ACB0FD0CD}"/>
              </a:ext>
            </a:extLst>
          </p:cNvPr>
          <p:cNvSpPr/>
          <p:nvPr/>
        </p:nvSpPr>
        <p:spPr>
          <a:xfrm>
            <a:off x="5837554" y="4391714"/>
            <a:ext cx="520177" cy="5201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B17EA3-F9A4-DB08-0422-C811AED5B787}"/>
              </a:ext>
            </a:extLst>
          </p:cNvPr>
          <p:cNvSpPr txBox="1"/>
          <p:nvPr/>
        </p:nvSpPr>
        <p:spPr>
          <a:xfrm>
            <a:off x="5374237" y="5004461"/>
            <a:ext cx="1446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besion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marche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A33185-83C7-2BB8-4BFA-74185EA5DD9D}"/>
              </a:ext>
            </a:extLst>
          </p:cNvPr>
          <p:cNvSpPr/>
          <p:nvPr/>
        </p:nvSpPr>
        <p:spPr>
          <a:xfrm>
            <a:off x="9061102" y="4391714"/>
            <a:ext cx="520177" cy="5201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FE97E-51D9-E3D5-F2AB-63046DC9B011}"/>
              </a:ext>
            </a:extLst>
          </p:cNvPr>
          <p:cNvSpPr txBox="1"/>
          <p:nvPr/>
        </p:nvSpPr>
        <p:spPr>
          <a:xfrm>
            <a:off x="8597785" y="5004461"/>
            <a:ext cx="1446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Problimatique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1148334-C29E-E30A-D5FF-861C654D111C}"/>
              </a:ext>
            </a:extLst>
          </p:cNvPr>
          <p:cNvSpPr/>
          <p:nvPr/>
        </p:nvSpPr>
        <p:spPr>
          <a:xfrm>
            <a:off x="2723620" y="4495402"/>
            <a:ext cx="309756" cy="309757"/>
          </a:xfrm>
          <a:custGeom>
            <a:avLst/>
            <a:gdLst>
              <a:gd name="connsiteX0" fmla="*/ 294464 w 612175"/>
              <a:gd name="connsiteY0" fmla="*/ 131734 h 612176"/>
              <a:gd name="connsiteX1" fmla="*/ 382028 w 612175"/>
              <a:gd name="connsiteY1" fmla="*/ 153431 h 612176"/>
              <a:gd name="connsiteX2" fmla="*/ 347157 w 612175"/>
              <a:gd name="connsiteY2" fmla="*/ 188302 h 612176"/>
              <a:gd name="connsiteX3" fmla="*/ 294464 w 612175"/>
              <a:gd name="connsiteY3" fmla="*/ 178228 h 612176"/>
              <a:gd name="connsiteX4" fmla="*/ 154980 w 612175"/>
              <a:gd name="connsiteY4" fmla="*/ 317712 h 612176"/>
              <a:gd name="connsiteX5" fmla="*/ 294464 w 612175"/>
              <a:gd name="connsiteY5" fmla="*/ 457195 h 612176"/>
              <a:gd name="connsiteX6" fmla="*/ 433947 w 612175"/>
              <a:gd name="connsiteY6" fmla="*/ 317712 h 612176"/>
              <a:gd name="connsiteX7" fmla="*/ 423873 w 612175"/>
              <a:gd name="connsiteY7" fmla="*/ 265018 h 612176"/>
              <a:gd name="connsiteX8" fmla="*/ 458744 w 612175"/>
              <a:gd name="connsiteY8" fmla="*/ 230147 h 612176"/>
              <a:gd name="connsiteX9" fmla="*/ 480441 w 612175"/>
              <a:gd name="connsiteY9" fmla="*/ 317712 h 612176"/>
              <a:gd name="connsiteX10" fmla="*/ 294464 w 612175"/>
              <a:gd name="connsiteY10" fmla="*/ 503689 h 612176"/>
              <a:gd name="connsiteX11" fmla="*/ 108486 w 612175"/>
              <a:gd name="connsiteY11" fmla="*/ 317712 h 612176"/>
              <a:gd name="connsiteX12" fmla="*/ 294464 w 612175"/>
              <a:gd name="connsiteY12" fmla="*/ 131734 h 612176"/>
              <a:gd name="connsiteX13" fmla="*/ 294464 w 612175"/>
              <a:gd name="connsiteY13" fmla="*/ 23247 h 612176"/>
              <a:gd name="connsiteX14" fmla="*/ 433173 w 612175"/>
              <a:gd name="connsiteY14" fmla="*/ 57343 h 612176"/>
              <a:gd name="connsiteX15" fmla="*/ 427748 w 612175"/>
              <a:gd name="connsiteY15" fmla="*/ 62767 h 612176"/>
              <a:gd name="connsiteX16" fmla="*/ 416900 w 612175"/>
              <a:gd name="connsiteY16" fmla="*/ 73616 h 612176"/>
              <a:gd name="connsiteX17" fmla="*/ 419224 w 612175"/>
              <a:gd name="connsiteY17" fmla="*/ 89114 h 612176"/>
              <a:gd name="connsiteX18" fmla="*/ 420774 w 612175"/>
              <a:gd name="connsiteY18" fmla="*/ 104612 h 612176"/>
              <a:gd name="connsiteX19" fmla="*/ 294464 w 612175"/>
              <a:gd name="connsiteY19" fmla="*/ 69741 h 612176"/>
              <a:gd name="connsiteX20" fmla="*/ 46494 w 612175"/>
              <a:gd name="connsiteY20" fmla="*/ 317711 h 612176"/>
              <a:gd name="connsiteX21" fmla="*/ 294464 w 612175"/>
              <a:gd name="connsiteY21" fmla="*/ 565681 h 612176"/>
              <a:gd name="connsiteX22" fmla="*/ 542434 w 612175"/>
              <a:gd name="connsiteY22" fmla="*/ 317711 h 612176"/>
              <a:gd name="connsiteX23" fmla="*/ 507564 w 612175"/>
              <a:gd name="connsiteY23" fmla="*/ 191402 h 612176"/>
              <a:gd name="connsiteX24" fmla="*/ 523837 w 612175"/>
              <a:gd name="connsiteY24" fmla="*/ 193726 h 612176"/>
              <a:gd name="connsiteX25" fmla="*/ 538560 w 612175"/>
              <a:gd name="connsiteY25" fmla="*/ 195276 h 612176"/>
              <a:gd name="connsiteX26" fmla="*/ 548634 w 612175"/>
              <a:gd name="connsiteY26" fmla="*/ 184428 h 612176"/>
              <a:gd name="connsiteX27" fmla="*/ 554058 w 612175"/>
              <a:gd name="connsiteY27" fmla="*/ 179778 h 612176"/>
              <a:gd name="connsiteX28" fmla="*/ 588929 w 612175"/>
              <a:gd name="connsiteY28" fmla="*/ 317711 h 612176"/>
              <a:gd name="connsiteX29" fmla="*/ 294464 w 612175"/>
              <a:gd name="connsiteY29" fmla="*/ 612176 h 612176"/>
              <a:gd name="connsiteX30" fmla="*/ 0 w 612175"/>
              <a:gd name="connsiteY30" fmla="*/ 317711 h 612176"/>
              <a:gd name="connsiteX31" fmla="*/ 294464 w 612175"/>
              <a:gd name="connsiteY31" fmla="*/ 23247 h 612176"/>
              <a:gd name="connsiteX32" fmla="*/ 534684 w 612175"/>
              <a:gd name="connsiteY32" fmla="*/ 0 h 612176"/>
              <a:gd name="connsiteX33" fmla="*/ 542434 w 612175"/>
              <a:gd name="connsiteY33" fmla="*/ 69742 h 612176"/>
              <a:gd name="connsiteX34" fmla="*/ 612175 w 612175"/>
              <a:gd name="connsiteY34" fmla="*/ 77491 h 612176"/>
              <a:gd name="connsiteX35" fmla="*/ 526935 w 612175"/>
              <a:gd name="connsiteY35" fmla="*/ 162730 h 612176"/>
              <a:gd name="connsiteX36" fmla="*/ 486640 w 612175"/>
              <a:gd name="connsiteY36" fmla="*/ 158081 h 612176"/>
              <a:gd name="connsiteX37" fmla="*/ 362655 w 612175"/>
              <a:gd name="connsiteY37" fmla="*/ 282066 h 612176"/>
              <a:gd name="connsiteX38" fmla="*/ 371179 w 612175"/>
              <a:gd name="connsiteY38" fmla="*/ 317712 h 612176"/>
              <a:gd name="connsiteX39" fmla="*/ 293689 w 612175"/>
              <a:gd name="connsiteY39" fmla="*/ 395202 h 612176"/>
              <a:gd name="connsiteX40" fmla="*/ 216198 w 612175"/>
              <a:gd name="connsiteY40" fmla="*/ 317712 h 612176"/>
              <a:gd name="connsiteX41" fmla="*/ 293689 w 612175"/>
              <a:gd name="connsiteY41" fmla="*/ 240221 h 612176"/>
              <a:gd name="connsiteX42" fmla="*/ 330109 w 612175"/>
              <a:gd name="connsiteY42" fmla="*/ 249520 h 612176"/>
              <a:gd name="connsiteX43" fmla="*/ 454094 w 612175"/>
              <a:gd name="connsiteY43" fmla="*/ 125535 h 612176"/>
              <a:gd name="connsiteX44" fmla="*/ 449445 w 612175"/>
              <a:gd name="connsiteY44" fmla="*/ 85240 h 61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2175" h="612176">
                <a:moveTo>
                  <a:pt x="294464" y="131734"/>
                </a:moveTo>
                <a:cubicBezTo>
                  <a:pt x="326235" y="131734"/>
                  <a:pt x="355681" y="139483"/>
                  <a:pt x="382028" y="153431"/>
                </a:cubicBezTo>
                <a:lnTo>
                  <a:pt x="347157" y="188302"/>
                </a:lnTo>
                <a:cubicBezTo>
                  <a:pt x="330884" y="182103"/>
                  <a:pt x="313061" y="178228"/>
                  <a:pt x="294464" y="178228"/>
                </a:cubicBezTo>
                <a:cubicBezTo>
                  <a:pt x="217748" y="178228"/>
                  <a:pt x="154980" y="240996"/>
                  <a:pt x="154980" y="317712"/>
                </a:cubicBezTo>
                <a:cubicBezTo>
                  <a:pt x="154980" y="394427"/>
                  <a:pt x="217748" y="457195"/>
                  <a:pt x="294464" y="457195"/>
                </a:cubicBezTo>
                <a:cubicBezTo>
                  <a:pt x="371179" y="457195"/>
                  <a:pt x="433947" y="394427"/>
                  <a:pt x="433947" y="317712"/>
                </a:cubicBezTo>
                <a:cubicBezTo>
                  <a:pt x="433947" y="299114"/>
                  <a:pt x="430847" y="281291"/>
                  <a:pt x="423873" y="265018"/>
                </a:cubicBezTo>
                <a:lnTo>
                  <a:pt x="458744" y="230147"/>
                </a:lnTo>
                <a:cubicBezTo>
                  <a:pt x="472692" y="256494"/>
                  <a:pt x="480441" y="285940"/>
                  <a:pt x="480441" y="317712"/>
                </a:cubicBezTo>
                <a:cubicBezTo>
                  <a:pt x="480441" y="419999"/>
                  <a:pt x="396751" y="503689"/>
                  <a:pt x="294464" y="503689"/>
                </a:cubicBezTo>
                <a:cubicBezTo>
                  <a:pt x="192176" y="503689"/>
                  <a:pt x="108486" y="419999"/>
                  <a:pt x="108486" y="317712"/>
                </a:cubicBezTo>
                <a:cubicBezTo>
                  <a:pt x="108486" y="215424"/>
                  <a:pt x="192176" y="131734"/>
                  <a:pt x="294464" y="131734"/>
                </a:cubicBezTo>
                <a:close/>
                <a:moveTo>
                  <a:pt x="294464" y="23247"/>
                </a:moveTo>
                <a:cubicBezTo>
                  <a:pt x="344833" y="23247"/>
                  <a:pt x="391328" y="35646"/>
                  <a:pt x="433173" y="57343"/>
                </a:cubicBezTo>
                <a:lnTo>
                  <a:pt x="427748" y="62767"/>
                </a:lnTo>
                <a:lnTo>
                  <a:pt x="416900" y="73616"/>
                </a:lnTo>
                <a:lnTo>
                  <a:pt x="419224" y="89114"/>
                </a:lnTo>
                <a:lnTo>
                  <a:pt x="420774" y="104612"/>
                </a:lnTo>
                <a:cubicBezTo>
                  <a:pt x="383579" y="82140"/>
                  <a:pt x="340184" y="69741"/>
                  <a:pt x="294464" y="69741"/>
                </a:cubicBezTo>
                <a:cubicBezTo>
                  <a:pt x="158081" y="69741"/>
                  <a:pt x="46494" y="181328"/>
                  <a:pt x="46494" y="317711"/>
                </a:cubicBezTo>
                <a:cubicBezTo>
                  <a:pt x="46494" y="454095"/>
                  <a:pt x="158081" y="565681"/>
                  <a:pt x="294464" y="565681"/>
                </a:cubicBezTo>
                <a:cubicBezTo>
                  <a:pt x="430848" y="565681"/>
                  <a:pt x="542434" y="454095"/>
                  <a:pt x="542434" y="317711"/>
                </a:cubicBezTo>
                <a:cubicBezTo>
                  <a:pt x="542434" y="271217"/>
                  <a:pt x="529261" y="228597"/>
                  <a:pt x="507564" y="191402"/>
                </a:cubicBezTo>
                <a:lnTo>
                  <a:pt x="523837" y="193726"/>
                </a:lnTo>
                <a:lnTo>
                  <a:pt x="538560" y="195276"/>
                </a:lnTo>
                <a:lnTo>
                  <a:pt x="548634" y="184428"/>
                </a:lnTo>
                <a:lnTo>
                  <a:pt x="554058" y="179778"/>
                </a:lnTo>
                <a:cubicBezTo>
                  <a:pt x="576530" y="220848"/>
                  <a:pt x="588929" y="267342"/>
                  <a:pt x="588929" y="317711"/>
                </a:cubicBezTo>
                <a:cubicBezTo>
                  <a:pt x="588929" y="480442"/>
                  <a:pt x="457195" y="612176"/>
                  <a:pt x="294464" y="612176"/>
                </a:cubicBezTo>
                <a:cubicBezTo>
                  <a:pt x="131734" y="612176"/>
                  <a:pt x="0" y="480442"/>
                  <a:pt x="0" y="317711"/>
                </a:cubicBezTo>
                <a:cubicBezTo>
                  <a:pt x="0" y="154981"/>
                  <a:pt x="131734" y="23247"/>
                  <a:pt x="294464" y="23247"/>
                </a:cubicBezTo>
                <a:close/>
                <a:moveTo>
                  <a:pt x="534684" y="0"/>
                </a:moveTo>
                <a:lnTo>
                  <a:pt x="542434" y="69742"/>
                </a:lnTo>
                <a:lnTo>
                  <a:pt x="612175" y="77491"/>
                </a:lnTo>
                <a:lnTo>
                  <a:pt x="526935" y="162730"/>
                </a:lnTo>
                <a:lnTo>
                  <a:pt x="486640" y="158081"/>
                </a:lnTo>
                <a:lnTo>
                  <a:pt x="362655" y="282066"/>
                </a:lnTo>
                <a:cubicBezTo>
                  <a:pt x="368080" y="292915"/>
                  <a:pt x="371179" y="304538"/>
                  <a:pt x="371179" y="317712"/>
                </a:cubicBezTo>
                <a:cubicBezTo>
                  <a:pt x="371179" y="360331"/>
                  <a:pt x="336308" y="395202"/>
                  <a:pt x="293689" y="395202"/>
                </a:cubicBezTo>
                <a:cubicBezTo>
                  <a:pt x="251069" y="395202"/>
                  <a:pt x="216198" y="360331"/>
                  <a:pt x="216198" y="317712"/>
                </a:cubicBezTo>
                <a:cubicBezTo>
                  <a:pt x="216198" y="275092"/>
                  <a:pt x="251069" y="240221"/>
                  <a:pt x="293689" y="240221"/>
                </a:cubicBezTo>
                <a:cubicBezTo>
                  <a:pt x="306862" y="240221"/>
                  <a:pt x="319261" y="244095"/>
                  <a:pt x="330109" y="249520"/>
                </a:cubicBezTo>
                <a:lnTo>
                  <a:pt x="454094" y="125535"/>
                </a:lnTo>
                <a:lnTo>
                  <a:pt x="449445" y="85240"/>
                </a:ln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4FCFD4D-F163-5E23-EDD3-5A60B6B27EBE}"/>
              </a:ext>
            </a:extLst>
          </p:cNvPr>
          <p:cNvSpPr/>
          <p:nvPr/>
        </p:nvSpPr>
        <p:spPr>
          <a:xfrm>
            <a:off x="5961046" y="2956615"/>
            <a:ext cx="266626" cy="266626"/>
          </a:xfrm>
          <a:custGeom>
            <a:avLst/>
            <a:gdLst>
              <a:gd name="connsiteX0" fmla="*/ 356457 w 526936"/>
              <a:gd name="connsiteY0" fmla="*/ 418450 h 526937"/>
              <a:gd name="connsiteX1" fmla="*/ 356457 w 526936"/>
              <a:gd name="connsiteY1" fmla="*/ 480442 h 526937"/>
              <a:gd name="connsiteX2" fmla="*/ 480442 w 526936"/>
              <a:gd name="connsiteY2" fmla="*/ 480442 h 526937"/>
              <a:gd name="connsiteX3" fmla="*/ 480442 w 526936"/>
              <a:gd name="connsiteY3" fmla="*/ 418450 h 526937"/>
              <a:gd name="connsiteX4" fmla="*/ 201476 w 526936"/>
              <a:gd name="connsiteY4" fmla="*/ 418450 h 526937"/>
              <a:gd name="connsiteX5" fmla="*/ 201476 w 526936"/>
              <a:gd name="connsiteY5" fmla="*/ 480442 h 526937"/>
              <a:gd name="connsiteX6" fmla="*/ 325461 w 526936"/>
              <a:gd name="connsiteY6" fmla="*/ 480442 h 526937"/>
              <a:gd name="connsiteX7" fmla="*/ 325461 w 526936"/>
              <a:gd name="connsiteY7" fmla="*/ 418450 h 526937"/>
              <a:gd name="connsiteX8" fmla="*/ 46494 w 526936"/>
              <a:gd name="connsiteY8" fmla="*/ 418450 h 526937"/>
              <a:gd name="connsiteX9" fmla="*/ 46494 w 526936"/>
              <a:gd name="connsiteY9" fmla="*/ 480442 h 526937"/>
              <a:gd name="connsiteX10" fmla="*/ 170479 w 526936"/>
              <a:gd name="connsiteY10" fmla="*/ 480442 h 526937"/>
              <a:gd name="connsiteX11" fmla="*/ 170479 w 526936"/>
              <a:gd name="connsiteY11" fmla="*/ 418450 h 526937"/>
              <a:gd name="connsiteX12" fmla="*/ 356457 w 526936"/>
              <a:gd name="connsiteY12" fmla="*/ 325461 h 526937"/>
              <a:gd name="connsiteX13" fmla="*/ 356457 w 526936"/>
              <a:gd name="connsiteY13" fmla="*/ 387454 h 526937"/>
              <a:gd name="connsiteX14" fmla="*/ 480442 w 526936"/>
              <a:gd name="connsiteY14" fmla="*/ 387454 h 526937"/>
              <a:gd name="connsiteX15" fmla="*/ 480442 w 526936"/>
              <a:gd name="connsiteY15" fmla="*/ 325461 h 526937"/>
              <a:gd name="connsiteX16" fmla="*/ 201476 w 526936"/>
              <a:gd name="connsiteY16" fmla="*/ 325461 h 526937"/>
              <a:gd name="connsiteX17" fmla="*/ 201476 w 526936"/>
              <a:gd name="connsiteY17" fmla="*/ 387454 h 526937"/>
              <a:gd name="connsiteX18" fmla="*/ 325461 w 526936"/>
              <a:gd name="connsiteY18" fmla="*/ 387454 h 526937"/>
              <a:gd name="connsiteX19" fmla="*/ 325461 w 526936"/>
              <a:gd name="connsiteY19" fmla="*/ 325461 h 526937"/>
              <a:gd name="connsiteX20" fmla="*/ 46494 w 526936"/>
              <a:gd name="connsiteY20" fmla="*/ 325461 h 526937"/>
              <a:gd name="connsiteX21" fmla="*/ 46494 w 526936"/>
              <a:gd name="connsiteY21" fmla="*/ 387454 h 526937"/>
              <a:gd name="connsiteX22" fmla="*/ 170479 w 526936"/>
              <a:gd name="connsiteY22" fmla="*/ 387454 h 526937"/>
              <a:gd name="connsiteX23" fmla="*/ 170479 w 526936"/>
              <a:gd name="connsiteY23" fmla="*/ 325461 h 526937"/>
              <a:gd name="connsiteX24" fmla="*/ 356457 w 526936"/>
              <a:gd name="connsiteY24" fmla="*/ 232472 h 526937"/>
              <a:gd name="connsiteX25" fmla="*/ 356457 w 526936"/>
              <a:gd name="connsiteY25" fmla="*/ 294465 h 526937"/>
              <a:gd name="connsiteX26" fmla="*/ 480442 w 526936"/>
              <a:gd name="connsiteY26" fmla="*/ 294465 h 526937"/>
              <a:gd name="connsiteX27" fmla="*/ 480442 w 526936"/>
              <a:gd name="connsiteY27" fmla="*/ 232472 h 526937"/>
              <a:gd name="connsiteX28" fmla="*/ 201476 w 526936"/>
              <a:gd name="connsiteY28" fmla="*/ 232472 h 526937"/>
              <a:gd name="connsiteX29" fmla="*/ 201476 w 526936"/>
              <a:gd name="connsiteY29" fmla="*/ 294465 h 526937"/>
              <a:gd name="connsiteX30" fmla="*/ 325461 w 526936"/>
              <a:gd name="connsiteY30" fmla="*/ 294465 h 526937"/>
              <a:gd name="connsiteX31" fmla="*/ 325461 w 526936"/>
              <a:gd name="connsiteY31" fmla="*/ 232472 h 526937"/>
              <a:gd name="connsiteX32" fmla="*/ 46494 w 526936"/>
              <a:gd name="connsiteY32" fmla="*/ 232472 h 526937"/>
              <a:gd name="connsiteX33" fmla="*/ 46494 w 526936"/>
              <a:gd name="connsiteY33" fmla="*/ 294465 h 526937"/>
              <a:gd name="connsiteX34" fmla="*/ 170479 w 526936"/>
              <a:gd name="connsiteY34" fmla="*/ 294465 h 526937"/>
              <a:gd name="connsiteX35" fmla="*/ 170479 w 526936"/>
              <a:gd name="connsiteY35" fmla="*/ 232472 h 526937"/>
              <a:gd name="connsiteX36" fmla="*/ 0 w 526936"/>
              <a:gd name="connsiteY36" fmla="*/ 185978 h 526937"/>
              <a:gd name="connsiteX37" fmla="*/ 526936 w 526936"/>
              <a:gd name="connsiteY37" fmla="*/ 185978 h 526937"/>
              <a:gd name="connsiteX38" fmla="*/ 526936 w 526936"/>
              <a:gd name="connsiteY38" fmla="*/ 526937 h 526937"/>
              <a:gd name="connsiteX39" fmla="*/ 0 w 526936"/>
              <a:gd name="connsiteY39" fmla="*/ 526937 h 526937"/>
              <a:gd name="connsiteX40" fmla="*/ 0 w 526936"/>
              <a:gd name="connsiteY40" fmla="*/ 46495 h 526937"/>
              <a:gd name="connsiteX41" fmla="*/ 61993 w 526936"/>
              <a:gd name="connsiteY41" fmla="*/ 46495 h 526937"/>
              <a:gd name="connsiteX42" fmla="*/ 61993 w 526936"/>
              <a:gd name="connsiteY42" fmla="*/ 69742 h 526937"/>
              <a:gd name="connsiteX43" fmla="*/ 116236 w 526936"/>
              <a:gd name="connsiteY43" fmla="*/ 123986 h 526937"/>
              <a:gd name="connsiteX44" fmla="*/ 170479 w 526936"/>
              <a:gd name="connsiteY44" fmla="*/ 69742 h 526937"/>
              <a:gd name="connsiteX45" fmla="*/ 170479 w 526936"/>
              <a:gd name="connsiteY45" fmla="*/ 46495 h 526937"/>
              <a:gd name="connsiteX46" fmla="*/ 356457 w 526936"/>
              <a:gd name="connsiteY46" fmla="*/ 46495 h 526937"/>
              <a:gd name="connsiteX47" fmla="*/ 356457 w 526936"/>
              <a:gd name="connsiteY47" fmla="*/ 69742 h 526937"/>
              <a:gd name="connsiteX48" fmla="*/ 410700 w 526936"/>
              <a:gd name="connsiteY48" fmla="*/ 123986 h 526937"/>
              <a:gd name="connsiteX49" fmla="*/ 464944 w 526936"/>
              <a:gd name="connsiteY49" fmla="*/ 69742 h 526937"/>
              <a:gd name="connsiteX50" fmla="*/ 464944 w 526936"/>
              <a:gd name="connsiteY50" fmla="*/ 46495 h 526937"/>
              <a:gd name="connsiteX51" fmla="*/ 526936 w 526936"/>
              <a:gd name="connsiteY51" fmla="*/ 46495 h 526937"/>
              <a:gd name="connsiteX52" fmla="*/ 526936 w 526936"/>
              <a:gd name="connsiteY52" fmla="*/ 154982 h 526937"/>
              <a:gd name="connsiteX53" fmla="*/ 0 w 526936"/>
              <a:gd name="connsiteY53" fmla="*/ 154982 h 526937"/>
              <a:gd name="connsiteX54" fmla="*/ 410701 w 526936"/>
              <a:gd name="connsiteY54" fmla="*/ 0 h 526937"/>
              <a:gd name="connsiteX55" fmla="*/ 433948 w 526936"/>
              <a:gd name="connsiteY55" fmla="*/ 23247 h 526937"/>
              <a:gd name="connsiteX56" fmla="*/ 433948 w 526936"/>
              <a:gd name="connsiteY56" fmla="*/ 69742 h 526937"/>
              <a:gd name="connsiteX57" fmla="*/ 410701 w 526936"/>
              <a:gd name="connsiteY57" fmla="*/ 92989 h 526937"/>
              <a:gd name="connsiteX58" fmla="*/ 387454 w 526936"/>
              <a:gd name="connsiteY58" fmla="*/ 69742 h 526937"/>
              <a:gd name="connsiteX59" fmla="*/ 387454 w 526936"/>
              <a:gd name="connsiteY59" fmla="*/ 23247 h 526937"/>
              <a:gd name="connsiteX60" fmla="*/ 410701 w 526936"/>
              <a:gd name="connsiteY60" fmla="*/ 0 h 526937"/>
              <a:gd name="connsiteX61" fmla="*/ 116236 w 526936"/>
              <a:gd name="connsiteY61" fmla="*/ 0 h 526937"/>
              <a:gd name="connsiteX62" fmla="*/ 139483 w 526936"/>
              <a:gd name="connsiteY62" fmla="*/ 23247 h 526937"/>
              <a:gd name="connsiteX63" fmla="*/ 139483 w 526936"/>
              <a:gd name="connsiteY63" fmla="*/ 69742 h 526937"/>
              <a:gd name="connsiteX64" fmla="*/ 116236 w 526936"/>
              <a:gd name="connsiteY64" fmla="*/ 92989 h 526937"/>
              <a:gd name="connsiteX65" fmla="*/ 92989 w 526936"/>
              <a:gd name="connsiteY65" fmla="*/ 69742 h 526937"/>
              <a:gd name="connsiteX66" fmla="*/ 92989 w 526936"/>
              <a:gd name="connsiteY66" fmla="*/ 23247 h 526937"/>
              <a:gd name="connsiteX67" fmla="*/ 116236 w 526936"/>
              <a:gd name="connsiteY67" fmla="*/ 0 h 52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26936" h="526937">
                <a:moveTo>
                  <a:pt x="356457" y="418450"/>
                </a:moveTo>
                <a:lnTo>
                  <a:pt x="356457" y="480442"/>
                </a:lnTo>
                <a:lnTo>
                  <a:pt x="480442" y="480442"/>
                </a:lnTo>
                <a:lnTo>
                  <a:pt x="480442" y="418450"/>
                </a:lnTo>
                <a:close/>
                <a:moveTo>
                  <a:pt x="201476" y="418450"/>
                </a:moveTo>
                <a:lnTo>
                  <a:pt x="201476" y="480442"/>
                </a:lnTo>
                <a:lnTo>
                  <a:pt x="325461" y="480442"/>
                </a:lnTo>
                <a:lnTo>
                  <a:pt x="325461" y="418450"/>
                </a:lnTo>
                <a:close/>
                <a:moveTo>
                  <a:pt x="46494" y="418450"/>
                </a:moveTo>
                <a:lnTo>
                  <a:pt x="46494" y="480442"/>
                </a:lnTo>
                <a:lnTo>
                  <a:pt x="170479" y="480442"/>
                </a:lnTo>
                <a:lnTo>
                  <a:pt x="170479" y="418450"/>
                </a:lnTo>
                <a:close/>
                <a:moveTo>
                  <a:pt x="356457" y="325461"/>
                </a:moveTo>
                <a:lnTo>
                  <a:pt x="356457" y="387454"/>
                </a:lnTo>
                <a:lnTo>
                  <a:pt x="480442" y="387454"/>
                </a:lnTo>
                <a:lnTo>
                  <a:pt x="480442" y="325461"/>
                </a:lnTo>
                <a:close/>
                <a:moveTo>
                  <a:pt x="201476" y="325461"/>
                </a:moveTo>
                <a:lnTo>
                  <a:pt x="201476" y="387454"/>
                </a:lnTo>
                <a:lnTo>
                  <a:pt x="325461" y="387454"/>
                </a:lnTo>
                <a:lnTo>
                  <a:pt x="325461" y="325461"/>
                </a:lnTo>
                <a:close/>
                <a:moveTo>
                  <a:pt x="46494" y="325461"/>
                </a:moveTo>
                <a:lnTo>
                  <a:pt x="46494" y="387454"/>
                </a:lnTo>
                <a:lnTo>
                  <a:pt x="170479" y="387454"/>
                </a:lnTo>
                <a:lnTo>
                  <a:pt x="170479" y="325461"/>
                </a:lnTo>
                <a:close/>
                <a:moveTo>
                  <a:pt x="356457" y="232472"/>
                </a:moveTo>
                <a:lnTo>
                  <a:pt x="356457" y="294465"/>
                </a:lnTo>
                <a:lnTo>
                  <a:pt x="480442" y="294465"/>
                </a:lnTo>
                <a:lnTo>
                  <a:pt x="480442" y="232472"/>
                </a:lnTo>
                <a:close/>
                <a:moveTo>
                  <a:pt x="201476" y="232472"/>
                </a:moveTo>
                <a:lnTo>
                  <a:pt x="201476" y="294465"/>
                </a:lnTo>
                <a:lnTo>
                  <a:pt x="325461" y="294465"/>
                </a:lnTo>
                <a:lnTo>
                  <a:pt x="325461" y="232472"/>
                </a:lnTo>
                <a:close/>
                <a:moveTo>
                  <a:pt x="46494" y="232472"/>
                </a:moveTo>
                <a:lnTo>
                  <a:pt x="46494" y="294465"/>
                </a:lnTo>
                <a:lnTo>
                  <a:pt x="170479" y="294465"/>
                </a:lnTo>
                <a:lnTo>
                  <a:pt x="170479" y="232472"/>
                </a:lnTo>
                <a:close/>
                <a:moveTo>
                  <a:pt x="0" y="185978"/>
                </a:moveTo>
                <a:lnTo>
                  <a:pt x="526936" y="185978"/>
                </a:lnTo>
                <a:lnTo>
                  <a:pt x="526936" y="526937"/>
                </a:lnTo>
                <a:lnTo>
                  <a:pt x="0" y="526937"/>
                </a:lnTo>
                <a:close/>
                <a:moveTo>
                  <a:pt x="0" y="46495"/>
                </a:moveTo>
                <a:lnTo>
                  <a:pt x="61993" y="46495"/>
                </a:lnTo>
                <a:lnTo>
                  <a:pt x="61993" y="69742"/>
                </a:lnTo>
                <a:cubicBezTo>
                  <a:pt x="61993" y="99964"/>
                  <a:pt x="86015" y="123986"/>
                  <a:pt x="116236" y="123986"/>
                </a:cubicBezTo>
                <a:cubicBezTo>
                  <a:pt x="146457" y="123986"/>
                  <a:pt x="170479" y="99964"/>
                  <a:pt x="170479" y="69742"/>
                </a:cubicBezTo>
                <a:lnTo>
                  <a:pt x="170479" y="46495"/>
                </a:lnTo>
                <a:lnTo>
                  <a:pt x="356457" y="46495"/>
                </a:lnTo>
                <a:lnTo>
                  <a:pt x="356457" y="69742"/>
                </a:lnTo>
                <a:cubicBezTo>
                  <a:pt x="356457" y="99964"/>
                  <a:pt x="380479" y="123986"/>
                  <a:pt x="410700" y="123986"/>
                </a:cubicBezTo>
                <a:cubicBezTo>
                  <a:pt x="440922" y="123986"/>
                  <a:pt x="464944" y="99964"/>
                  <a:pt x="464944" y="69742"/>
                </a:cubicBezTo>
                <a:lnTo>
                  <a:pt x="464944" y="46495"/>
                </a:lnTo>
                <a:lnTo>
                  <a:pt x="526936" y="46495"/>
                </a:lnTo>
                <a:lnTo>
                  <a:pt x="526936" y="154982"/>
                </a:lnTo>
                <a:lnTo>
                  <a:pt x="0" y="154982"/>
                </a:lnTo>
                <a:close/>
                <a:moveTo>
                  <a:pt x="410701" y="0"/>
                </a:moveTo>
                <a:cubicBezTo>
                  <a:pt x="423875" y="0"/>
                  <a:pt x="433948" y="10074"/>
                  <a:pt x="433948" y="23247"/>
                </a:cubicBezTo>
                <a:lnTo>
                  <a:pt x="433948" y="69742"/>
                </a:lnTo>
                <a:cubicBezTo>
                  <a:pt x="433948" y="82915"/>
                  <a:pt x="423875" y="92989"/>
                  <a:pt x="410701" y="92989"/>
                </a:cubicBezTo>
                <a:cubicBezTo>
                  <a:pt x="397528" y="92989"/>
                  <a:pt x="387454" y="82915"/>
                  <a:pt x="387454" y="69742"/>
                </a:cubicBezTo>
                <a:lnTo>
                  <a:pt x="387454" y="23247"/>
                </a:lnTo>
                <a:cubicBezTo>
                  <a:pt x="387454" y="10074"/>
                  <a:pt x="397528" y="0"/>
                  <a:pt x="410701" y="0"/>
                </a:cubicBezTo>
                <a:close/>
                <a:moveTo>
                  <a:pt x="116236" y="0"/>
                </a:moveTo>
                <a:cubicBezTo>
                  <a:pt x="129410" y="0"/>
                  <a:pt x="139483" y="10074"/>
                  <a:pt x="139483" y="23247"/>
                </a:cubicBezTo>
                <a:lnTo>
                  <a:pt x="139483" y="69742"/>
                </a:lnTo>
                <a:cubicBezTo>
                  <a:pt x="139483" y="82915"/>
                  <a:pt x="129410" y="92989"/>
                  <a:pt x="116236" y="92989"/>
                </a:cubicBezTo>
                <a:cubicBezTo>
                  <a:pt x="103063" y="92989"/>
                  <a:pt x="92989" y="82915"/>
                  <a:pt x="92989" y="69742"/>
                </a:cubicBezTo>
                <a:lnTo>
                  <a:pt x="92989" y="23247"/>
                </a:lnTo>
                <a:cubicBezTo>
                  <a:pt x="92989" y="10074"/>
                  <a:pt x="103063" y="0"/>
                  <a:pt x="116236" y="0"/>
                </a:cubicBez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7ABDDD-34FD-968C-E056-BD20CFAF725F}"/>
              </a:ext>
            </a:extLst>
          </p:cNvPr>
          <p:cNvSpPr/>
          <p:nvPr/>
        </p:nvSpPr>
        <p:spPr>
          <a:xfrm>
            <a:off x="5913994" y="4531035"/>
            <a:ext cx="360729" cy="219574"/>
          </a:xfrm>
          <a:custGeom>
            <a:avLst/>
            <a:gdLst>
              <a:gd name="connsiteX0" fmla="*/ 0 w 712914"/>
              <a:gd name="connsiteY0" fmla="*/ 387453 h 433947"/>
              <a:gd name="connsiteX1" fmla="*/ 309963 w 712914"/>
              <a:gd name="connsiteY1" fmla="*/ 387453 h 433947"/>
              <a:gd name="connsiteX2" fmla="*/ 309963 w 712914"/>
              <a:gd name="connsiteY2" fmla="*/ 395202 h 433947"/>
              <a:gd name="connsiteX3" fmla="*/ 309963 w 712914"/>
              <a:gd name="connsiteY3" fmla="*/ 396164 h 433947"/>
              <a:gd name="connsiteX4" fmla="*/ 317712 w 712914"/>
              <a:gd name="connsiteY4" fmla="*/ 402951 h 433947"/>
              <a:gd name="connsiteX5" fmla="*/ 395202 w 712914"/>
              <a:gd name="connsiteY5" fmla="*/ 402951 h 433947"/>
              <a:gd name="connsiteX6" fmla="*/ 396164 w 712914"/>
              <a:gd name="connsiteY6" fmla="*/ 402951 h 433947"/>
              <a:gd name="connsiteX7" fmla="*/ 402951 w 712914"/>
              <a:gd name="connsiteY7" fmla="*/ 395202 h 433947"/>
              <a:gd name="connsiteX8" fmla="*/ 402951 w 712914"/>
              <a:gd name="connsiteY8" fmla="*/ 387453 h 433947"/>
              <a:gd name="connsiteX9" fmla="*/ 712914 w 712914"/>
              <a:gd name="connsiteY9" fmla="*/ 387453 h 433947"/>
              <a:gd name="connsiteX10" fmla="*/ 712914 w 712914"/>
              <a:gd name="connsiteY10" fmla="*/ 402951 h 433947"/>
              <a:gd name="connsiteX11" fmla="*/ 681918 w 712914"/>
              <a:gd name="connsiteY11" fmla="*/ 433947 h 433947"/>
              <a:gd name="connsiteX12" fmla="*/ 30996 w 712914"/>
              <a:gd name="connsiteY12" fmla="*/ 433947 h 433947"/>
              <a:gd name="connsiteX13" fmla="*/ 0 w 712914"/>
              <a:gd name="connsiteY13" fmla="*/ 402951 h 433947"/>
              <a:gd name="connsiteX14" fmla="*/ 415350 w 712914"/>
              <a:gd name="connsiteY14" fmla="*/ 185977 h 433947"/>
              <a:gd name="connsiteX15" fmla="*/ 375210 w 712914"/>
              <a:gd name="connsiteY15" fmla="*/ 267497 h 433947"/>
              <a:gd name="connsiteX16" fmla="*/ 447353 w 712914"/>
              <a:gd name="connsiteY16" fmla="*/ 185977 h 433947"/>
              <a:gd name="connsiteX17" fmla="*/ 364206 w 712914"/>
              <a:gd name="connsiteY17" fmla="*/ 185977 h 433947"/>
              <a:gd name="connsiteX18" fmla="*/ 364206 w 712914"/>
              <a:gd name="connsiteY18" fmla="*/ 256571 h 433947"/>
              <a:gd name="connsiteX19" fmla="*/ 399774 w 712914"/>
              <a:gd name="connsiteY19" fmla="*/ 185977 h 433947"/>
              <a:gd name="connsiteX20" fmla="*/ 314302 w 712914"/>
              <a:gd name="connsiteY20" fmla="*/ 185977 h 433947"/>
              <a:gd name="connsiteX21" fmla="*/ 348708 w 712914"/>
              <a:gd name="connsiteY21" fmla="*/ 255719 h 433947"/>
              <a:gd name="connsiteX22" fmla="*/ 348708 w 712914"/>
              <a:gd name="connsiteY22" fmla="*/ 185977 h 433947"/>
              <a:gd name="connsiteX23" fmla="*/ 265560 w 712914"/>
              <a:gd name="connsiteY23" fmla="*/ 185977 h 433947"/>
              <a:gd name="connsiteX24" fmla="*/ 339099 w 712914"/>
              <a:gd name="connsiteY24" fmla="*/ 267807 h 433947"/>
              <a:gd name="connsiteX25" fmla="*/ 298726 w 712914"/>
              <a:gd name="connsiteY25" fmla="*/ 185977 h 433947"/>
              <a:gd name="connsiteX26" fmla="*/ 348708 w 712914"/>
              <a:gd name="connsiteY26" fmla="*/ 100737 h 433947"/>
              <a:gd name="connsiteX27" fmla="*/ 314302 w 712914"/>
              <a:gd name="connsiteY27" fmla="*/ 170479 h 433947"/>
              <a:gd name="connsiteX28" fmla="*/ 348708 w 712914"/>
              <a:gd name="connsiteY28" fmla="*/ 170479 h 433947"/>
              <a:gd name="connsiteX29" fmla="*/ 364206 w 712914"/>
              <a:gd name="connsiteY29" fmla="*/ 99807 h 433947"/>
              <a:gd name="connsiteX30" fmla="*/ 364206 w 712914"/>
              <a:gd name="connsiteY30" fmla="*/ 170479 h 433947"/>
              <a:gd name="connsiteX31" fmla="*/ 399774 w 712914"/>
              <a:gd name="connsiteY31" fmla="*/ 170479 h 433947"/>
              <a:gd name="connsiteX32" fmla="*/ 364206 w 712914"/>
              <a:gd name="connsiteY32" fmla="*/ 99807 h 433947"/>
              <a:gd name="connsiteX33" fmla="*/ 375442 w 712914"/>
              <a:gd name="connsiteY33" fmla="*/ 89036 h 433947"/>
              <a:gd name="connsiteX34" fmla="*/ 415350 w 712914"/>
              <a:gd name="connsiteY34" fmla="*/ 170479 h 433947"/>
              <a:gd name="connsiteX35" fmla="*/ 447353 w 712914"/>
              <a:gd name="connsiteY35" fmla="*/ 170479 h 433947"/>
              <a:gd name="connsiteX36" fmla="*/ 375442 w 712914"/>
              <a:gd name="connsiteY36" fmla="*/ 89036 h 433947"/>
              <a:gd name="connsiteX37" fmla="*/ 338944 w 712914"/>
              <a:gd name="connsiteY37" fmla="*/ 88726 h 433947"/>
              <a:gd name="connsiteX38" fmla="*/ 265560 w 712914"/>
              <a:gd name="connsiteY38" fmla="*/ 170479 h 433947"/>
              <a:gd name="connsiteX39" fmla="*/ 298726 w 712914"/>
              <a:gd name="connsiteY39" fmla="*/ 170479 h 433947"/>
              <a:gd name="connsiteX40" fmla="*/ 338944 w 712914"/>
              <a:gd name="connsiteY40" fmla="*/ 88726 h 433947"/>
              <a:gd name="connsiteX41" fmla="*/ 356457 w 712914"/>
              <a:gd name="connsiteY41" fmla="*/ 69741 h 433947"/>
              <a:gd name="connsiteX42" fmla="*/ 464944 w 712914"/>
              <a:gd name="connsiteY42" fmla="*/ 178228 h 433947"/>
              <a:gd name="connsiteX43" fmla="*/ 356457 w 712914"/>
              <a:gd name="connsiteY43" fmla="*/ 286715 h 433947"/>
              <a:gd name="connsiteX44" fmla="*/ 247970 w 712914"/>
              <a:gd name="connsiteY44" fmla="*/ 178228 h 433947"/>
              <a:gd name="connsiteX45" fmla="*/ 356457 w 712914"/>
              <a:gd name="connsiteY45" fmla="*/ 69741 h 433947"/>
              <a:gd name="connsiteX46" fmla="*/ 139482 w 712914"/>
              <a:gd name="connsiteY46" fmla="*/ 46494 h 433947"/>
              <a:gd name="connsiteX47" fmla="*/ 139482 w 712914"/>
              <a:gd name="connsiteY47" fmla="*/ 309963 h 433947"/>
              <a:gd name="connsiteX48" fmla="*/ 573430 w 712914"/>
              <a:gd name="connsiteY48" fmla="*/ 309963 h 433947"/>
              <a:gd name="connsiteX49" fmla="*/ 573430 w 712914"/>
              <a:gd name="connsiteY49" fmla="*/ 46494 h 433947"/>
              <a:gd name="connsiteX50" fmla="*/ 123984 w 712914"/>
              <a:gd name="connsiteY50" fmla="*/ 0 h 433947"/>
              <a:gd name="connsiteX51" fmla="*/ 588928 w 712914"/>
              <a:gd name="connsiteY51" fmla="*/ 0 h 433947"/>
              <a:gd name="connsiteX52" fmla="*/ 619924 w 712914"/>
              <a:gd name="connsiteY52" fmla="*/ 30996 h 433947"/>
              <a:gd name="connsiteX53" fmla="*/ 619924 w 712914"/>
              <a:gd name="connsiteY53" fmla="*/ 356457 h 433947"/>
              <a:gd name="connsiteX54" fmla="*/ 92988 w 712914"/>
              <a:gd name="connsiteY54" fmla="*/ 356457 h 433947"/>
              <a:gd name="connsiteX55" fmla="*/ 92988 w 712914"/>
              <a:gd name="connsiteY55" fmla="*/ 30996 h 433947"/>
              <a:gd name="connsiteX56" fmla="*/ 123984 w 712914"/>
              <a:gd name="connsiteY56" fmla="*/ 0 h 433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12914" h="433947">
                <a:moveTo>
                  <a:pt x="0" y="387453"/>
                </a:moveTo>
                <a:lnTo>
                  <a:pt x="309963" y="387453"/>
                </a:lnTo>
                <a:lnTo>
                  <a:pt x="309963" y="395202"/>
                </a:lnTo>
                <a:cubicBezTo>
                  <a:pt x="309942" y="395522"/>
                  <a:pt x="309942" y="395844"/>
                  <a:pt x="309963" y="396164"/>
                </a:cubicBezTo>
                <a:cubicBezTo>
                  <a:pt x="310228" y="400178"/>
                  <a:pt x="313698" y="403217"/>
                  <a:pt x="317712" y="402951"/>
                </a:cubicBezTo>
                <a:lnTo>
                  <a:pt x="395202" y="402951"/>
                </a:lnTo>
                <a:cubicBezTo>
                  <a:pt x="395522" y="402972"/>
                  <a:pt x="395844" y="402972"/>
                  <a:pt x="396164" y="402951"/>
                </a:cubicBezTo>
                <a:cubicBezTo>
                  <a:pt x="400178" y="402685"/>
                  <a:pt x="403217" y="399216"/>
                  <a:pt x="402951" y="395202"/>
                </a:cubicBezTo>
                <a:lnTo>
                  <a:pt x="402951" y="387453"/>
                </a:lnTo>
                <a:lnTo>
                  <a:pt x="712914" y="387453"/>
                </a:lnTo>
                <a:lnTo>
                  <a:pt x="712914" y="402951"/>
                </a:lnTo>
                <a:cubicBezTo>
                  <a:pt x="712914" y="420070"/>
                  <a:pt x="699036" y="433947"/>
                  <a:pt x="681918" y="433947"/>
                </a:cubicBezTo>
                <a:lnTo>
                  <a:pt x="30996" y="433947"/>
                </a:lnTo>
                <a:cubicBezTo>
                  <a:pt x="13877" y="433947"/>
                  <a:pt x="0" y="420070"/>
                  <a:pt x="0" y="402951"/>
                </a:cubicBezTo>
                <a:close/>
                <a:moveTo>
                  <a:pt x="415350" y="185977"/>
                </a:moveTo>
                <a:cubicBezTo>
                  <a:pt x="411415" y="216860"/>
                  <a:pt x="397289" y="245549"/>
                  <a:pt x="375210" y="267497"/>
                </a:cubicBezTo>
                <a:cubicBezTo>
                  <a:pt x="414629" y="259250"/>
                  <a:pt x="443960" y="226106"/>
                  <a:pt x="447353" y="185977"/>
                </a:cubicBezTo>
                <a:close/>
                <a:moveTo>
                  <a:pt x="364206" y="185977"/>
                </a:moveTo>
                <a:lnTo>
                  <a:pt x="364206" y="256571"/>
                </a:lnTo>
                <a:cubicBezTo>
                  <a:pt x="383265" y="237419"/>
                  <a:pt x="395724" y="212691"/>
                  <a:pt x="399774" y="185977"/>
                </a:cubicBezTo>
                <a:close/>
                <a:moveTo>
                  <a:pt x="314302" y="185977"/>
                </a:moveTo>
                <a:cubicBezTo>
                  <a:pt x="318196" y="212250"/>
                  <a:pt x="330229" y="236640"/>
                  <a:pt x="348708" y="255719"/>
                </a:cubicBezTo>
                <a:lnTo>
                  <a:pt x="348708" y="185977"/>
                </a:lnTo>
                <a:close/>
                <a:moveTo>
                  <a:pt x="265560" y="185977"/>
                </a:moveTo>
                <a:cubicBezTo>
                  <a:pt x="269036" y="226621"/>
                  <a:pt x="299056" y="260025"/>
                  <a:pt x="339099" y="267807"/>
                </a:cubicBezTo>
                <a:cubicBezTo>
                  <a:pt x="316917" y="245779"/>
                  <a:pt x="302710" y="216984"/>
                  <a:pt x="298726" y="185977"/>
                </a:cubicBezTo>
                <a:close/>
                <a:moveTo>
                  <a:pt x="348708" y="100737"/>
                </a:moveTo>
                <a:cubicBezTo>
                  <a:pt x="330195" y="119791"/>
                  <a:pt x="318156" y="144193"/>
                  <a:pt x="314302" y="170479"/>
                </a:cubicBezTo>
                <a:lnTo>
                  <a:pt x="348708" y="170479"/>
                </a:lnTo>
                <a:close/>
                <a:moveTo>
                  <a:pt x="364206" y="99807"/>
                </a:moveTo>
                <a:lnTo>
                  <a:pt x="364206" y="170479"/>
                </a:lnTo>
                <a:lnTo>
                  <a:pt x="399774" y="170479"/>
                </a:lnTo>
                <a:cubicBezTo>
                  <a:pt x="395745" y="143735"/>
                  <a:pt x="383284" y="118977"/>
                  <a:pt x="364206" y="99807"/>
                </a:cubicBezTo>
                <a:close/>
                <a:moveTo>
                  <a:pt x="375442" y="89036"/>
                </a:moveTo>
                <a:cubicBezTo>
                  <a:pt x="397353" y="111046"/>
                  <a:pt x="411383" y="139676"/>
                  <a:pt x="415350" y="170479"/>
                </a:cubicBezTo>
                <a:lnTo>
                  <a:pt x="447353" y="170479"/>
                </a:lnTo>
                <a:cubicBezTo>
                  <a:pt x="443955" y="130448"/>
                  <a:pt x="414745" y="97365"/>
                  <a:pt x="375442" y="89036"/>
                </a:cubicBezTo>
                <a:close/>
                <a:moveTo>
                  <a:pt x="338944" y="88726"/>
                </a:moveTo>
                <a:cubicBezTo>
                  <a:pt x="298960" y="96513"/>
                  <a:pt x="269000" y="129889"/>
                  <a:pt x="265560" y="170479"/>
                </a:cubicBezTo>
                <a:lnTo>
                  <a:pt x="298726" y="170479"/>
                </a:lnTo>
                <a:cubicBezTo>
                  <a:pt x="302707" y="139525"/>
                  <a:pt x="316853" y="110770"/>
                  <a:pt x="338944" y="88726"/>
                </a:cubicBezTo>
                <a:close/>
                <a:moveTo>
                  <a:pt x="356457" y="69741"/>
                </a:moveTo>
                <a:cubicBezTo>
                  <a:pt x="416373" y="69741"/>
                  <a:pt x="464944" y="118312"/>
                  <a:pt x="464944" y="178228"/>
                </a:cubicBezTo>
                <a:cubicBezTo>
                  <a:pt x="464944" y="238144"/>
                  <a:pt x="416373" y="286715"/>
                  <a:pt x="356457" y="286715"/>
                </a:cubicBezTo>
                <a:cubicBezTo>
                  <a:pt x="296541" y="286715"/>
                  <a:pt x="247970" y="238144"/>
                  <a:pt x="247970" y="178228"/>
                </a:cubicBezTo>
                <a:cubicBezTo>
                  <a:pt x="247970" y="118312"/>
                  <a:pt x="296541" y="69741"/>
                  <a:pt x="356457" y="69741"/>
                </a:cubicBezTo>
                <a:close/>
                <a:moveTo>
                  <a:pt x="139482" y="46494"/>
                </a:moveTo>
                <a:lnTo>
                  <a:pt x="139482" y="309963"/>
                </a:lnTo>
                <a:lnTo>
                  <a:pt x="573430" y="309963"/>
                </a:lnTo>
                <a:lnTo>
                  <a:pt x="573430" y="46494"/>
                </a:lnTo>
                <a:close/>
                <a:moveTo>
                  <a:pt x="123984" y="0"/>
                </a:moveTo>
                <a:lnTo>
                  <a:pt x="588928" y="0"/>
                </a:lnTo>
                <a:cubicBezTo>
                  <a:pt x="606046" y="0"/>
                  <a:pt x="619924" y="13878"/>
                  <a:pt x="619924" y="30996"/>
                </a:cubicBezTo>
                <a:lnTo>
                  <a:pt x="619924" y="356457"/>
                </a:lnTo>
                <a:lnTo>
                  <a:pt x="92988" y="356457"/>
                </a:lnTo>
                <a:lnTo>
                  <a:pt x="92988" y="30996"/>
                </a:lnTo>
                <a:cubicBezTo>
                  <a:pt x="92988" y="13878"/>
                  <a:pt x="106866" y="0"/>
                  <a:pt x="123984" y="0"/>
                </a:cubicBez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9E0CDFC-C37F-A122-2F32-AC1A7DC507E7}"/>
              </a:ext>
            </a:extLst>
          </p:cNvPr>
          <p:cNvSpPr/>
          <p:nvPr/>
        </p:nvSpPr>
        <p:spPr>
          <a:xfrm>
            <a:off x="9184221" y="2942248"/>
            <a:ext cx="267371" cy="306462"/>
          </a:xfrm>
          <a:custGeom>
            <a:avLst/>
            <a:gdLst>
              <a:gd name="connsiteX0" fmla="*/ 264536 w 528409"/>
              <a:gd name="connsiteY0" fmla="*/ 154919 h 605665"/>
              <a:gd name="connsiteX1" fmla="*/ 395866 w 528409"/>
              <a:gd name="connsiteY1" fmla="*/ 209332 h 605665"/>
              <a:gd name="connsiteX2" fmla="*/ 395983 w 528409"/>
              <a:gd name="connsiteY2" fmla="*/ 472344 h 605665"/>
              <a:gd name="connsiteX3" fmla="*/ 264536 w 528409"/>
              <a:gd name="connsiteY3" fmla="*/ 340896 h 605665"/>
              <a:gd name="connsiteX4" fmla="*/ 264427 w 528409"/>
              <a:gd name="connsiteY4" fmla="*/ 123977 h 605665"/>
              <a:gd name="connsiteX5" fmla="*/ 47453 w 528409"/>
              <a:gd name="connsiteY5" fmla="*/ 341075 h 605665"/>
              <a:gd name="connsiteX6" fmla="*/ 264551 w 528409"/>
              <a:gd name="connsiteY6" fmla="*/ 558049 h 605665"/>
              <a:gd name="connsiteX7" fmla="*/ 265265 w 528409"/>
              <a:gd name="connsiteY7" fmla="*/ 558049 h 605665"/>
              <a:gd name="connsiteX8" fmla="*/ 481525 w 528409"/>
              <a:gd name="connsiteY8" fmla="*/ 341013 h 605665"/>
              <a:gd name="connsiteX9" fmla="*/ 481525 w 528409"/>
              <a:gd name="connsiteY9" fmla="*/ 340951 h 605665"/>
              <a:gd name="connsiteX10" fmla="*/ 264427 w 528409"/>
              <a:gd name="connsiteY10" fmla="*/ 123977 h 605665"/>
              <a:gd name="connsiteX11" fmla="*/ 171562 w 528409"/>
              <a:gd name="connsiteY11" fmla="*/ 0 h 605665"/>
              <a:gd name="connsiteX12" fmla="*/ 357540 w 528409"/>
              <a:gd name="connsiteY12" fmla="*/ 0 h 605665"/>
              <a:gd name="connsiteX13" fmla="*/ 357540 w 528409"/>
              <a:gd name="connsiteY13" fmla="*/ 46494 h 605665"/>
              <a:gd name="connsiteX14" fmla="*/ 287798 w 528409"/>
              <a:gd name="connsiteY14" fmla="*/ 46494 h 605665"/>
              <a:gd name="connsiteX15" fmla="*/ 287798 w 528409"/>
              <a:gd name="connsiteY15" fmla="*/ 79040 h 605665"/>
              <a:gd name="connsiteX16" fmla="*/ 411783 w 528409"/>
              <a:gd name="connsiteY16" fmla="*/ 122435 h 605665"/>
              <a:gd name="connsiteX17" fmla="*/ 438130 w 528409"/>
              <a:gd name="connsiteY17" fmla="*/ 95313 h 605665"/>
              <a:gd name="connsiteX18" fmla="*/ 470676 w 528409"/>
              <a:gd name="connsiteY18" fmla="*/ 96088 h 605665"/>
              <a:gd name="connsiteX19" fmla="*/ 471451 w 528409"/>
              <a:gd name="connsiteY19" fmla="*/ 128634 h 605665"/>
              <a:gd name="connsiteX20" fmla="*/ 448204 w 528409"/>
              <a:gd name="connsiteY20" fmla="*/ 151882 h 605665"/>
              <a:gd name="connsiteX21" fmla="*/ 527399 w 528409"/>
              <a:gd name="connsiteY21" fmla="*/ 318559 h 605665"/>
              <a:gd name="connsiteX22" fmla="*/ 287105 w 528409"/>
              <a:gd name="connsiteY22" fmla="*/ 604655 h 605665"/>
              <a:gd name="connsiteX23" fmla="*/ 1010 w 528409"/>
              <a:gd name="connsiteY23" fmla="*/ 364360 h 605665"/>
              <a:gd name="connsiteX24" fmla="*/ 241304 w 528409"/>
              <a:gd name="connsiteY24" fmla="*/ 78266 h 605665"/>
              <a:gd name="connsiteX25" fmla="*/ 241304 w 528409"/>
              <a:gd name="connsiteY25" fmla="*/ 46494 h 605665"/>
              <a:gd name="connsiteX26" fmla="*/ 171562 w 528409"/>
              <a:gd name="connsiteY26" fmla="*/ 46494 h 60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8409" h="605665">
                <a:moveTo>
                  <a:pt x="264536" y="154919"/>
                </a:moveTo>
                <a:cubicBezTo>
                  <a:pt x="313791" y="154950"/>
                  <a:pt x="361022" y="174519"/>
                  <a:pt x="395866" y="209332"/>
                </a:cubicBezTo>
                <a:cubicBezTo>
                  <a:pt x="468527" y="281928"/>
                  <a:pt x="468580" y="399682"/>
                  <a:pt x="395983" y="472344"/>
                </a:cubicBezTo>
                <a:lnTo>
                  <a:pt x="264536" y="340896"/>
                </a:lnTo>
                <a:close/>
                <a:moveTo>
                  <a:pt x="264427" y="123977"/>
                </a:moveTo>
                <a:cubicBezTo>
                  <a:pt x="144562" y="124011"/>
                  <a:pt x="47419" y="221209"/>
                  <a:pt x="47453" y="341075"/>
                </a:cubicBezTo>
                <a:cubicBezTo>
                  <a:pt x="47488" y="460941"/>
                  <a:pt x="144686" y="558083"/>
                  <a:pt x="264551" y="558049"/>
                </a:cubicBezTo>
                <a:cubicBezTo>
                  <a:pt x="264789" y="558049"/>
                  <a:pt x="265027" y="558049"/>
                  <a:pt x="265265" y="558049"/>
                </a:cubicBezTo>
                <a:cubicBezTo>
                  <a:pt x="384916" y="557835"/>
                  <a:pt x="481739" y="460665"/>
                  <a:pt x="481525" y="341013"/>
                </a:cubicBezTo>
                <a:cubicBezTo>
                  <a:pt x="481525" y="340992"/>
                  <a:pt x="481525" y="340972"/>
                  <a:pt x="481525" y="340951"/>
                </a:cubicBezTo>
                <a:cubicBezTo>
                  <a:pt x="481491" y="221085"/>
                  <a:pt x="384293" y="123943"/>
                  <a:pt x="264427" y="123977"/>
                </a:cubicBezTo>
                <a:close/>
                <a:moveTo>
                  <a:pt x="171562" y="0"/>
                </a:moveTo>
                <a:lnTo>
                  <a:pt x="357540" y="0"/>
                </a:lnTo>
                <a:lnTo>
                  <a:pt x="357540" y="46494"/>
                </a:lnTo>
                <a:lnTo>
                  <a:pt x="287798" y="46494"/>
                </a:lnTo>
                <a:lnTo>
                  <a:pt x="287798" y="79040"/>
                </a:lnTo>
                <a:cubicBezTo>
                  <a:pt x="332191" y="82505"/>
                  <a:pt x="374919" y="97460"/>
                  <a:pt x="411783" y="122435"/>
                </a:cubicBezTo>
                <a:lnTo>
                  <a:pt x="438130" y="95313"/>
                </a:lnTo>
                <a:cubicBezTo>
                  <a:pt x="447507" y="87007"/>
                  <a:pt x="461705" y="87346"/>
                  <a:pt x="470676" y="96088"/>
                </a:cubicBezTo>
                <a:cubicBezTo>
                  <a:pt x="479792" y="104899"/>
                  <a:pt x="480138" y="119400"/>
                  <a:pt x="471451" y="128634"/>
                </a:cubicBezTo>
                <a:lnTo>
                  <a:pt x="448204" y="151882"/>
                </a:lnTo>
                <a:cubicBezTo>
                  <a:pt x="493779" y="196116"/>
                  <a:pt x="521894" y="255287"/>
                  <a:pt x="527399" y="318559"/>
                </a:cubicBezTo>
                <a:cubicBezTo>
                  <a:pt x="540047" y="463918"/>
                  <a:pt x="432463" y="592007"/>
                  <a:pt x="287105" y="604655"/>
                </a:cubicBezTo>
                <a:cubicBezTo>
                  <a:pt x="141747" y="617302"/>
                  <a:pt x="13657" y="509719"/>
                  <a:pt x="1010" y="364360"/>
                </a:cubicBezTo>
                <a:cubicBezTo>
                  <a:pt x="-11638" y="219002"/>
                  <a:pt x="95946" y="90913"/>
                  <a:pt x="241304" y="78266"/>
                </a:cubicBezTo>
                <a:lnTo>
                  <a:pt x="241304" y="46494"/>
                </a:lnTo>
                <a:lnTo>
                  <a:pt x="171562" y="46494"/>
                </a:ln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4BB20B-C681-42E3-78ED-FBF91F5F7A49}"/>
              </a:ext>
            </a:extLst>
          </p:cNvPr>
          <p:cNvSpPr/>
          <p:nvPr/>
        </p:nvSpPr>
        <p:spPr>
          <a:xfrm>
            <a:off x="9147335" y="4487903"/>
            <a:ext cx="341142" cy="262706"/>
          </a:xfrm>
          <a:custGeom>
            <a:avLst/>
            <a:gdLst>
              <a:gd name="connsiteX0" fmla="*/ 30996 w 674202"/>
              <a:gd name="connsiteY0" fmla="*/ 457195 h 519188"/>
              <a:gd name="connsiteX1" fmla="*/ 294464 w 674202"/>
              <a:gd name="connsiteY1" fmla="*/ 457195 h 519188"/>
              <a:gd name="connsiteX2" fmla="*/ 325461 w 674202"/>
              <a:gd name="connsiteY2" fmla="*/ 488191 h 519188"/>
              <a:gd name="connsiteX3" fmla="*/ 325461 w 674202"/>
              <a:gd name="connsiteY3" fmla="*/ 519188 h 519188"/>
              <a:gd name="connsiteX4" fmla="*/ 0 w 674202"/>
              <a:gd name="connsiteY4" fmla="*/ 519188 h 519188"/>
              <a:gd name="connsiteX5" fmla="*/ 0 w 674202"/>
              <a:gd name="connsiteY5" fmla="*/ 488191 h 519188"/>
              <a:gd name="connsiteX6" fmla="*/ 30996 w 674202"/>
              <a:gd name="connsiteY6" fmla="*/ 457195 h 519188"/>
              <a:gd name="connsiteX7" fmla="*/ 166669 w 674202"/>
              <a:gd name="connsiteY7" fmla="*/ 197540 h 519188"/>
              <a:gd name="connsiteX8" fmla="*/ 155711 w 674202"/>
              <a:gd name="connsiteY8" fmla="*/ 202081 h 519188"/>
              <a:gd name="connsiteX9" fmla="*/ 155714 w 674202"/>
              <a:gd name="connsiteY9" fmla="*/ 223998 h 519188"/>
              <a:gd name="connsiteX10" fmla="*/ 177632 w 674202"/>
              <a:gd name="connsiteY10" fmla="*/ 223995 h 519188"/>
              <a:gd name="connsiteX11" fmla="*/ 177632 w 674202"/>
              <a:gd name="connsiteY11" fmla="*/ 202081 h 519188"/>
              <a:gd name="connsiteX12" fmla="*/ 177629 w 674202"/>
              <a:gd name="connsiteY12" fmla="*/ 202078 h 519188"/>
              <a:gd name="connsiteX13" fmla="*/ 166669 w 674202"/>
              <a:gd name="connsiteY13" fmla="*/ 197540 h 519188"/>
              <a:gd name="connsiteX14" fmla="*/ 108177 w 674202"/>
              <a:gd name="connsiteY14" fmla="*/ 159220 h 519188"/>
              <a:gd name="connsiteX15" fmla="*/ 106162 w 674202"/>
              <a:gd name="connsiteY15" fmla="*/ 160909 h 519188"/>
              <a:gd name="connsiteX16" fmla="*/ 95987 w 674202"/>
              <a:gd name="connsiteY16" fmla="*/ 171085 h 519188"/>
              <a:gd name="connsiteX17" fmla="*/ 106166 w 674202"/>
              <a:gd name="connsiteY17" fmla="*/ 283720 h 519188"/>
              <a:gd name="connsiteX18" fmla="*/ 218802 w 674202"/>
              <a:gd name="connsiteY18" fmla="*/ 273542 h 519188"/>
              <a:gd name="connsiteX19" fmla="*/ 273480 w 674202"/>
              <a:gd name="connsiteY19" fmla="*/ 208217 h 519188"/>
              <a:gd name="connsiteX20" fmla="*/ 294007 w 674202"/>
              <a:gd name="connsiteY20" fmla="*/ 278509 h 519188"/>
              <a:gd name="connsiteX21" fmla="*/ 294007 w 674202"/>
              <a:gd name="connsiteY21" fmla="*/ 426198 h 519188"/>
              <a:gd name="connsiteX22" fmla="*/ 31461 w 674202"/>
              <a:gd name="connsiteY22" fmla="*/ 426198 h 519188"/>
              <a:gd name="connsiteX23" fmla="*/ 31461 w 674202"/>
              <a:gd name="connsiteY23" fmla="*/ 278509 h 519188"/>
              <a:gd name="connsiteX24" fmla="*/ 108177 w 674202"/>
              <a:gd name="connsiteY24" fmla="*/ 159220 h 519188"/>
              <a:gd name="connsiteX25" fmla="*/ 433715 w 674202"/>
              <a:gd name="connsiteY25" fmla="*/ 50532 h 519188"/>
              <a:gd name="connsiteX26" fmla="*/ 543751 w 674202"/>
              <a:gd name="connsiteY26" fmla="*/ 160569 h 519188"/>
              <a:gd name="connsiteX27" fmla="*/ 560303 w 674202"/>
              <a:gd name="connsiteY27" fmla="*/ 144024 h 519188"/>
              <a:gd name="connsiteX28" fmla="*/ 574352 w 674202"/>
              <a:gd name="connsiteY28" fmla="*/ 139801 h 519188"/>
              <a:gd name="connsiteX29" fmla="*/ 656291 w 674202"/>
              <a:gd name="connsiteY29" fmla="*/ 156531 h 519188"/>
              <a:gd name="connsiteX30" fmla="*/ 668651 w 674202"/>
              <a:gd name="connsiteY30" fmla="*/ 170650 h 519188"/>
              <a:gd name="connsiteX31" fmla="*/ 674168 w 674202"/>
              <a:gd name="connsiteY31" fmla="*/ 252837 h 519188"/>
              <a:gd name="connsiteX32" fmla="*/ 659724 w 674202"/>
              <a:gd name="connsiteY32" fmla="*/ 269342 h 519188"/>
              <a:gd name="connsiteX33" fmla="*/ 643218 w 674202"/>
              <a:gd name="connsiteY33" fmla="*/ 254898 h 519188"/>
              <a:gd name="connsiteX34" fmla="*/ 638522 w 674202"/>
              <a:gd name="connsiteY34" fmla="*/ 184506 h 519188"/>
              <a:gd name="connsiteX35" fmla="*/ 576328 w 674202"/>
              <a:gd name="connsiteY35" fmla="*/ 171836 h 519188"/>
              <a:gd name="connsiteX36" fmla="*/ 511647 w 674202"/>
              <a:gd name="connsiteY36" fmla="*/ 236517 h 519188"/>
              <a:gd name="connsiteX37" fmla="*/ 523697 w 674202"/>
              <a:gd name="connsiteY37" fmla="*/ 299478 h 519188"/>
              <a:gd name="connsiteX38" fmla="*/ 593950 w 674202"/>
              <a:gd name="connsiteY38" fmla="*/ 304128 h 519188"/>
              <a:gd name="connsiteX39" fmla="*/ 608940 w 674202"/>
              <a:gd name="connsiteY39" fmla="*/ 320134 h 519188"/>
              <a:gd name="connsiteX40" fmla="*/ 592935 w 674202"/>
              <a:gd name="connsiteY40" fmla="*/ 335124 h 519188"/>
              <a:gd name="connsiteX41" fmla="*/ 591888 w 674202"/>
              <a:gd name="connsiteY41" fmla="*/ 335085 h 519188"/>
              <a:gd name="connsiteX42" fmla="*/ 509702 w 674202"/>
              <a:gd name="connsiteY42" fmla="*/ 329607 h 519188"/>
              <a:gd name="connsiteX43" fmla="*/ 495513 w 674202"/>
              <a:gd name="connsiteY43" fmla="*/ 317061 h 519188"/>
              <a:gd name="connsiteX44" fmla="*/ 479667 w 674202"/>
              <a:gd name="connsiteY44" fmla="*/ 234270 h 519188"/>
              <a:gd name="connsiteX45" fmla="*/ 483928 w 674202"/>
              <a:gd name="connsiteY45" fmla="*/ 220399 h 519188"/>
              <a:gd name="connsiteX46" fmla="*/ 499915 w 674202"/>
              <a:gd name="connsiteY46" fmla="*/ 204405 h 519188"/>
              <a:gd name="connsiteX47" fmla="*/ 401060 w 674202"/>
              <a:gd name="connsiteY47" fmla="*/ 105550 h 519188"/>
              <a:gd name="connsiteX48" fmla="*/ 433715 w 674202"/>
              <a:gd name="connsiteY48" fmla="*/ 50532 h 519188"/>
              <a:gd name="connsiteX49" fmla="*/ 364205 w 674202"/>
              <a:gd name="connsiteY49" fmla="*/ 34871 h 519188"/>
              <a:gd name="connsiteX50" fmla="*/ 352582 w 674202"/>
              <a:gd name="connsiteY50" fmla="*/ 46494 h 519188"/>
              <a:gd name="connsiteX51" fmla="*/ 364205 w 674202"/>
              <a:gd name="connsiteY51" fmla="*/ 58118 h 519188"/>
              <a:gd name="connsiteX52" fmla="*/ 375829 w 674202"/>
              <a:gd name="connsiteY52" fmla="*/ 46494 h 519188"/>
              <a:gd name="connsiteX53" fmla="*/ 364205 w 674202"/>
              <a:gd name="connsiteY53" fmla="*/ 34871 h 519188"/>
              <a:gd name="connsiteX54" fmla="*/ 295890 w 674202"/>
              <a:gd name="connsiteY54" fmla="*/ 32454 h 519188"/>
              <a:gd name="connsiteX55" fmla="*/ 294464 w 674202"/>
              <a:gd name="connsiteY55" fmla="*/ 46495 h 519188"/>
              <a:gd name="connsiteX56" fmla="*/ 328467 w 674202"/>
              <a:gd name="connsiteY56" fmla="*/ 106272 h 519188"/>
              <a:gd name="connsiteX57" fmla="*/ 200972 w 674202"/>
              <a:gd name="connsiteY57" fmla="*/ 258641 h 519188"/>
              <a:gd name="connsiteX58" fmla="*/ 193923 w 674202"/>
              <a:gd name="connsiteY58" fmla="*/ 265690 h 519188"/>
              <a:gd name="connsiteX59" fmla="*/ 114015 w 674202"/>
              <a:gd name="connsiteY59" fmla="*/ 258641 h 519188"/>
              <a:gd name="connsiteX60" fmla="*/ 121064 w 674202"/>
              <a:gd name="connsiteY60" fmla="*/ 178733 h 519188"/>
              <a:gd name="connsiteX61" fmla="*/ 364205 w 674202"/>
              <a:gd name="connsiteY61" fmla="*/ 0 h 519188"/>
              <a:gd name="connsiteX62" fmla="*/ 410700 w 674202"/>
              <a:gd name="connsiteY62" fmla="*/ 46494 h 519188"/>
              <a:gd name="connsiteX63" fmla="*/ 364205 w 674202"/>
              <a:gd name="connsiteY63" fmla="*/ 92989 h 519188"/>
              <a:gd name="connsiteX64" fmla="*/ 317711 w 674202"/>
              <a:gd name="connsiteY64" fmla="*/ 46494 h 519188"/>
              <a:gd name="connsiteX65" fmla="*/ 364205 w 674202"/>
              <a:gd name="connsiteY65" fmla="*/ 0 h 51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74202" h="519188">
                <a:moveTo>
                  <a:pt x="30996" y="457195"/>
                </a:moveTo>
                <a:lnTo>
                  <a:pt x="294464" y="457195"/>
                </a:lnTo>
                <a:cubicBezTo>
                  <a:pt x="311583" y="457195"/>
                  <a:pt x="325461" y="471073"/>
                  <a:pt x="325461" y="488191"/>
                </a:cubicBezTo>
                <a:lnTo>
                  <a:pt x="325461" y="519188"/>
                </a:lnTo>
                <a:lnTo>
                  <a:pt x="0" y="519188"/>
                </a:lnTo>
                <a:lnTo>
                  <a:pt x="0" y="488191"/>
                </a:lnTo>
                <a:cubicBezTo>
                  <a:pt x="0" y="471073"/>
                  <a:pt x="13877" y="457195"/>
                  <a:pt x="30996" y="457195"/>
                </a:cubicBezTo>
                <a:close/>
                <a:moveTo>
                  <a:pt x="166669" y="197540"/>
                </a:moveTo>
                <a:cubicBezTo>
                  <a:pt x="162703" y="197540"/>
                  <a:pt x="158737" y="199054"/>
                  <a:pt x="155711" y="202081"/>
                </a:cubicBezTo>
                <a:cubicBezTo>
                  <a:pt x="149659" y="208135"/>
                  <a:pt x="149661" y="217947"/>
                  <a:pt x="155714" y="223998"/>
                </a:cubicBezTo>
                <a:cubicBezTo>
                  <a:pt x="161767" y="230050"/>
                  <a:pt x="171581" y="230049"/>
                  <a:pt x="177632" y="223995"/>
                </a:cubicBezTo>
                <a:cubicBezTo>
                  <a:pt x="183682" y="217943"/>
                  <a:pt x="183682" y="208133"/>
                  <a:pt x="177632" y="202081"/>
                </a:cubicBezTo>
                <a:cubicBezTo>
                  <a:pt x="177631" y="202080"/>
                  <a:pt x="177630" y="202079"/>
                  <a:pt x="177629" y="202078"/>
                </a:cubicBezTo>
                <a:cubicBezTo>
                  <a:pt x="174602" y="199052"/>
                  <a:pt x="170635" y="197539"/>
                  <a:pt x="166669" y="197540"/>
                </a:cubicBezTo>
                <a:close/>
                <a:moveTo>
                  <a:pt x="108177" y="159220"/>
                </a:moveTo>
                <a:lnTo>
                  <a:pt x="106162" y="160909"/>
                </a:lnTo>
                <a:cubicBezTo>
                  <a:pt x="102472" y="163988"/>
                  <a:pt x="99066" y="167394"/>
                  <a:pt x="95987" y="171085"/>
                </a:cubicBezTo>
                <a:cubicBezTo>
                  <a:pt x="67695" y="204998"/>
                  <a:pt x="72252" y="255428"/>
                  <a:pt x="106166" y="283720"/>
                </a:cubicBezTo>
                <a:cubicBezTo>
                  <a:pt x="140080" y="312014"/>
                  <a:pt x="190510" y="307456"/>
                  <a:pt x="218802" y="273542"/>
                </a:cubicBezTo>
                <a:lnTo>
                  <a:pt x="273480" y="208217"/>
                </a:lnTo>
                <a:cubicBezTo>
                  <a:pt x="286890" y="229209"/>
                  <a:pt x="294013" y="253600"/>
                  <a:pt x="294007" y="278509"/>
                </a:cubicBezTo>
                <a:lnTo>
                  <a:pt x="294007" y="426198"/>
                </a:lnTo>
                <a:lnTo>
                  <a:pt x="31461" y="426198"/>
                </a:lnTo>
                <a:lnTo>
                  <a:pt x="31461" y="278509"/>
                </a:lnTo>
                <a:cubicBezTo>
                  <a:pt x="31480" y="227158"/>
                  <a:pt x="61460" y="180539"/>
                  <a:pt x="108177" y="159220"/>
                </a:cubicBezTo>
                <a:close/>
                <a:moveTo>
                  <a:pt x="433715" y="50532"/>
                </a:moveTo>
                <a:lnTo>
                  <a:pt x="543751" y="160569"/>
                </a:lnTo>
                <a:lnTo>
                  <a:pt x="560303" y="144024"/>
                </a:lnTo>
                <a:cubicBezTo>
                  <a:pt x="563972" y="140334"/>
                  <a:pt x="569257" y="138746"/>
                  <a:pt x="574352" y="139801"/>
                </a:cubicBezTo>
                <a:lnTo>
                  <a:pt x="656291" y="156531"/>
                </a:lnTo>
                <a:cubicBezTo>
                  <a:pt x="663115" y="157926"/>
                  <a:pt x="668172" y="163701"/>
                  <a:pt x="668651" y="170650"/>
                </a:cubicBezTo>
                <a:lnTo>
                  <a:pt x="674168" y="252837"/>
                </a:lnTo>
                <a:cubicBezTo>
                  <a:pt x="674737" y="261383"/>
                  <a:pt x="668270" y="268773"/>
                  <a:pt x="659724" y="269342"/>
                </a:cubicBezTo>
                <a:cubicBezTo>
                  <a:pt x="651177" y="269912"/>
                  <a:pt x="643788" y="263444"/>
                  <a:pt x="643218" y="254898"/>
                </a:cubicBezTo>
                <a:lnTo>
                  <a:pt x="638522" y="184506"/>
                </a:lnTo>
                <a:lnTo>
                  <a:pt x="576328" y="171836"/>
                </a:lnTo>
                <a:lnTo>
                  <a:pt x="511647" y="236517"/>
                </a:lnTo>
                <a:lnTo>
                  <a:pt x="523697" y="299478"/>
                </a:lnTo>
                <a:lnTo>
                  <a:pt x="593950" y="304128"/>
                </a:lnTo>
                <a:cubicBezTo>
                  <a:pt x="602509" y="304408"/>
                  <a:pt x="609221" y="311574"/>
                  <a:pt x="608940" y="320134"/>
                </a:cubicBezTo>
                <a:cubicBezTo>
                  <a:pt x="608660" y="328693"/>
                  <a:pt x="601494" y="335405"/>
                  <a:pt x="592935" y="335124"/>
                </a:cubicBezTo>
                <a:cubicBezTo>
                  <a:pt x="592586" y="335124"/>
                  <a:pt x="592237" y="335085"/>
                  <a:pt x="591888" y="335085"/>
                </a:cubicBezTo>
                <a:lnTo>
                  <a:pt x="509702" y="329607"/>
                </a:lnTo>
                <a:cubicBezTo>
                  <a:pt x="502670" y="329137"/>
                  <a:pt x="496840" y="323982"/>
                  <a:pt x="495513" y="317061"/>
                </a:cubicBezTo>
                <a:lnTo>
                  <a:pt x="479667" y="234270"/>
                </a:lnTo>
                <a:cubicBezTo>
                  <a:pt x="478701" y="229226"/>
                  <a:pt x="480297" y="224031"/>
                  <a:pt x="483928" y="220399"/>
                </a:cubicBezTo>
                <a:lnTo>
                  <a:pt x="499915" y="204405"/>
                </a:lnTo>
                <a:lnTo>
                  <a:pt x="401060" y="105550"/>
                </a:lnTo>
                <a:cubicBezTo>
                  <a:pt x="420216" y="93584"/>
                  <a:pt x="432386" y="73079"/>
                  <a:pt x="433715" y="50532"/>
                </a:cubicBezTo>
                <a:close/>
                <a:moveTo>
                  <a:pt x="364205" y="34871"/>
                </a:moveTo>
                <a:cubicBezTo>
                  <a:pt x="357786" y="34871"/>
                  <a:pt x="352582" y="40075"/>
                  <a:pt x="352582" y="46494"/>
                </a:cubicBezTo>
                <a:cubicBezTo>
                  <a:pt x="352582" y="52914"/>
                  <a:pt x="357786" y="58118"/>
                  <a:pt x="364205" y="58118"/>
                </a:cubicBezTo>
                <a:cubicBezTo>
                  <a:pt x="370625" y="58118"/>
                  <a:pt x="375829" y="52914"/>
                  <a:pt x="375829" y="46494"/>
                </a:cubicBezTo>
                <a:cubicBezTo>
                  <a:pt x="375829" y="40075"/>
                  <a:pt x="370625" y="34871"/>
                  <a:pt x="364205" y="34871"/>
                </a:cubicBezTo>
                <a:close/>
                <a:moveTo>
                  <a:pt x="295890" y="32454"/>
                </a:moveTo>
                <a:cubicBezTo>
                  <a:pt x="294942" y="37074"/>
                  <a:pt x="294464" y="41778"/>
                  <a:pt x="294464" y="46495"/>
                </a:cubicBezTo>
                <a:cubicBezTo>
                  <a:pt x="294504" y="71013"/>
                  <a:pt x="307414" y="93708"/>
                  <a:pt x="328467" y="106272"/>
                </a:cubicBezTo>
                <a:lnTo>
                  <a:pt x="200972" y="258641"/>
                </a:lnTo>
                <a:cubicBezTo>
                  <a:pt x="198834" y="261193"/>
                  <a:pt x="196475" y="263552"/>
                  <a:pt x="193923" y="265690"/>
                </a:cubicBezTo>
                <a:cubicBezTo>
                  <a:pt x="169911" y="285810"/>
                  <a:pt x="134134" y="282654"/>
                  <a:pt x="114015" y="258641"/>
                </a:cubicBezTo>
                <a:cubicBezTo>
                  <a:pt x="93895" y="234629"/>
                  <a:pt x="97051" y="198853"/>
                  <a:pt x="121064" y="178733"/>
                </a:cubicBezTo>
                <a:close/>
                <a:moveTo>
                  <a:pt x="364205" y="0"/>
                </a:moveTo>
                <a:cubicBezTo>
                  <a:pt x="389883" y="0"/>
                  <a:pt x="410700" y="20816"/>
                  <a:pt x="410700" y="46494"/>
                </a:cubicBezTo>
                <a:cubicBezTo>
                  <a:pt x="410700" y="72172"/>
                  <a:pt x="389883" y="92989"/>
                  <a:pt x="364205" y="92989"/>
                </a:cubicBezTo>
                <a:cubicBezTo>
                  <a:pt x="338527" y="92989"/>
                  <a:pt x="317711" y="72172"/>
                  <a:pt x="317711" y="46494"/>
                </a:cubicBezTo>
                <a:cubicBezTo>
                  <a:pt x="317711" y="20816"/>
                  <a:pt x="338527" y="0"/>
                  <a:pt x="364205" y="0"/>
                </a:cubicBez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D6DDBA8-32F4-BFAE-42E6-D833AF7D84B0}"/>
              </a:ext>
            </a:extLst>
          </p:cNvPr>
          <p:cNvSpPr/>
          <p:nvPr/>
        </p:nvSpPr>
        <p:spPr>
          <a:xfrm flipH="1">
            <a:off x="5969287" y="5820370"/>
            <a:ext cx="253424" cy="409594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C0517F-1646-40C6-94D7-BFC552095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8" t="38450" r="43091" b="40123"/>
          <a:stretch/>
        </p:blipFill>
        <p:spPr>
          <a:xfrm rot="3479510">
            <a:off x="315463" y="172379"/>
            <a:ext cx="861404" cy="8206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766C57-44BA-427E-9952-76C787D9FD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" t="75711" r="458" b="1307"/>
          <a:stretch/>
        </p:blipFill>
        <p:spPr>
          <a:xfrm>
            <a:off x="9642416" y="406008"/>
            <a:ext cx="2223880" cy="445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DBD834-3E9C-44CA-98EA-B727877CEA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6" t="-5423" r="40721" b="6127"/>
          <a:stretch/>
        </p:blipFill>
        <p:spPr>
          <a:xfrm>
            <a:off x="1383827" y="-202550"/>
            <a:ext cx="982134" cy="12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6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A70D13CD-D0C6-BDA0-7CC7-13F12D230899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20AC04-E400-3993-CF24-F8FDC962A59B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41C6AA3-EE43-DB29-51E3-2A4047AA7C7D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" name="Rectangle: Rounded Corner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CC81AD-7127-E261-E14E-13CD8A1E14BB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3" name="Freeform: Shape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D80AAC8-E380-CBCC-B7B2-745D292E2B99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B0F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hlinkClick r:id="rId2" action="ppaction://hlinksldjump"/>
            <a:extLst>
              <a:ext uri="{FF2B5EF4-FFF2-40B4-BE49-F238E27FC236}">
                <a16:creationId xmlns:a16="http://schemas.microsoft.com/office/drawing/2014/main" id="{BCBB6D2C-ADF8-5F6B-010E-35E2EF63A3CD}"/>
              </a:ext>
            </a:extLst>
          </p:cNvPr>
          <p:cNvSpPr/>
          <p:nvPr/>
        </p:nvSpPr>
        <p:spPr>
          <a:xfrm>
            <a:off x="254000" y="373359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A0462B-AE8C-EC4F-FA1F-BBF822D348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4020D7-2FF5-4DEC-B767-57AAEF034D6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1" r="40221"/>
          <a:stretch>
            <a:fillRect/>
          </a:stretch>
        </p:blipFill>
        <p:spPr/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28DA913-5DD1-FE5B-F4A0-C216DD3F6F2A}"/>
              </a:ext>
            </a:extLst>
          </p:cNvPr>
          <p:cNvGrpSpPr/>
          <p:nvPr/>
        </p:nvGrpSpPr>
        <p:grpSpPr>
          <a:xfrm>
            <a:off x="8069517" y="1691559"/>
            <a:ext cx="3475356" cy="3470339"/>
            <a:chOff x="3301408" y="2241785"/>
            <a:chExt cx="3981492" cy="397574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809F9A0-3350-B8C5-5619-E153CFFB0C40}"/>
                </a:ext>
              </a:extLst>
            </p:cNvPr>
            <p:cNvGrpSpPr/>
            <p:nvPr/>
          </p:nvGrpSpPr>
          <p:grpSpPr>
            <a:xfrm>
              <a:off x="3301408" y="2241785"/>
              <a:ext cx="3981492" cy="3975746"/>
              <a:chOff x="3301408" y="2241785"/>
              <a:chExt cx="3981492" cy="3975746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043F38C-8FBA-5CB0-EFC9-FF7947A69E19}"/>
                  </a:ext>
                </a:extLst>
              </p:cNvPr>
              <p:cNvSpPr/>
              <p:nvPr/>
            </p:nvSpPr>
            <p:spPr>
              <a:xfrm rot="18000000" flipH="1">
                <a:off x="3921391" y="2381994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9DE1A33-3AB1-7803-A320-2525CA0BE703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1F3E7FB-A27E-8AAE-9977-EE8EFE22B61D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ar-DZ" dirty="0"/>
                  <a:t>\</a:t>
                </a:r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1D6DF6B-0683-2CD7-D643-7B4C539A6714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FB43E19D-40CC-8AD3-D0D1-38F7818E5607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5939E6C-102B-C958-049A-42C15D2A4E19}"/>
                  </a:ext>
                </a:extLst>
              </p:cNvPr>
              <p:cNvSpPr/>
              <p:nvPr/>
            </p:nvSpPr>
            <p:spPr>
              <a:xfrm rot="18000000" flipH="1">
                <a:off x="4193697" y="4534854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9220B0E-1C54-F9F0-2880-0E402C4193B0}"/>
                </a:ext>
              </a:extLst>
            </p:cNvPr>
            <p:cNvGrpSpPr/>
            <p:nvPr/>
          </p:nvGrpSpPr>
          <p:grpSpPr>
            <a:xfrm>
              <a:off x="3717108" y="2867027"/>
              <a:ext cx="3218537" cy="2760227"/>
              <a:chOff x="3717108" y="2867027"/>
              <a:chExt cx="3218537" cy="2760227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EA275DA-9BFC-4D7A-0AD6-E6D1B9F77936}"/>
                  </a:ext>
                </a:extLst>
              </p:cNvPr>
              <p:cNvSpPr/>
              <p:nvPr/>
            </p:nvSpPr>
            <p:spPr>
              <a:xfrm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E27F06B-4595-3D11-A0C0-5641A47DCA86}"/>
                  </a:ext>
                </a:extLst>
              </p:cNvPr>
              <p:cNvSpPr/>
              <p:nvPr/>
            </p:nvSpPr>
            <p:spPr>
              <a:xfrm>
                <a:off x="4386321" y="2869452"/>
                <a:ext cx="389822" cy="355756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E58A9BC-2835-2AED-F00C-B2E49E8C5122}"/>
                  </a:ext>
                </a:extLst>
              </p:cNvPr>
              <p:cNvSpPr/>
              <p:nvPr/>
            </p:nvSpPr>
            <p:spPr>
              <a:xfrm>
                <a:off x="4439415" y="5264515"/>
                <a:ext cx="326910" cy="326910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2F4E986-C3C0-92BE-E15C-7F14A635E0EA}"/>
                  </a:ext>
                </a:extLst>
              </p:cNvPr>
              <p:cNvSpPr/>
              <p:nvPr/>
            </p:nvSpPr>
            <p:spPr>
              <a:xfrm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D620676-0F18-40F9-E9FA-E02B8D4FA519}"/>
                  </a:ext>
                </a:extLst>
              </p:cNvPr>
              <p:cNvSpPr/>
              <p:nvPr/>
            </p:nvSpPr>
            <p:spPr>
              <a:xfrm>
                <a:off x="5860951" y="5251500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0C2396F-5261-8A0C-94E7-C0F0F7450793}"/>
                  </a:ext>
                </a:extLst>
              </p:cNvPr>
              <p:cNvSpPr/>
              <p:nvPr/>
            </p:nvSpPr>
            <p:spPr>
              <a:xfrm>
                <a:off x="5860638" y="2867027"/>
                <a:ext cx="418274" cy="322104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3CE298-95DE-43F7-9FB1-8C1EF8C2BEFF}"/>
              </a:ext>
            </a:extLst>
          </p:cNvPr>
          <p:cNvGrpSpPr/>
          <p:nvPr/>
        </p:nvGrpSpPr>
        <p:grpSpPr>
          <a:xfrm>
            <a:off x="712251" y="467832"/>
            <a:ext cx="6934794" cy="4551004"/>
            <a:chOff x="712251" y="467832"/>
            <a:chExt cx="6934794" cy="4551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539291-A720-4CD1-9E53-0C186990A9C9}"/>
                </a:ext>
              </a:extLst>
            </p:cNvPr>
            <p:cNvSpPr txBox="1"/>
            <p:nvPr/>
          </p:nvSpPr>
          <p:spPr>
            <a:xfrm>
              <a:off x="1939327" y="2518476"/>
              <a:ext cx="5372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Mart Scan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843E90-DFEF-4C09-8535-DDE338CD3F21}"/>
                </a:ext>
              </a:extLst>
            </p:cNvPr>
            <p:cNvSpPr txBox="1"/>
            <p:nvPr/>
          </p:nvSpPr>
          <p:spPr>
            <a:xfrm>
              <a:off x="1103232" y="3064455"/>
              <a:ext cx="6460179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 err="1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SmartScan</a:t>
              </a:r>
              <a:r>
                <a:rPr lang="fr-FR" sz="1100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est un système d’analyse d’images médicales basé sur l'intelligence artificielle, conçu pour améliorer l'exactitude des diagnostics I</a:t>
              </a:r>
            </a:p>
            <a:p>
              <a:endParaRPr lang="fr-FR" sz="11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fr-FR" sz="1100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Il traite rapidement les images médicales et aide les professionnels de santé à identifier les anomalies potentielles. Grâce à des algorithmes avancés, 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fr-FR" sz="11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fr-FR" sz="1100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il réduit le temps de diagnostic et améliore la prise de décision. Cet outil favorise la détection précoce et le traitement, améliorant ainsi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fr-FR" sz="11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fr-FR" sz="1100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les résultats pour les patients. </a:t>
              </a:r>
              <a:r>
                <a:rPr lang="fr-FR" sz="1100" dirty="0" err="1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SmartScan</a:t>
              </a:r>
              <a:r>
                <a:rPr lang="fr-FR" sz="1100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représente un progrès majeur dans les diagnostics médicaux grâce à l'IA.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BE07A4-33E5-4B1C-8637-201096D7F694}"/>
                </a:ext>
              </a:extLst>
            </p:cNvPr>
            <p:cNvSpPr txBox="1"/>
            <p:nvPr/>
          </p:nvSpPr>
          <p:spPr>
            <a:xfrm>
              <a:off x="1103232" y="467832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MEDICAL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554EEC-1F23-4342-A467-0245F0311AC1}"/>
                </a:ext>
              </a:extLst>
            </p:cNvPr>
            <p:cNvSpPr txBox="1"/>
            <p:nvPr/>
          </p:nvSpPr>
          <p:spPr>
            <a:xfrm>
              <a:off x="3696971" y="467832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B0F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TECHNOLOGY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6C0BA4-0A5C-43D6-BA75-19FB61686F38}"/>
                </a:ext>
              </a:extLst>
            </p:cNvPr>
            <p:cNvSpPr txBox="1"/>
            <p:nvPr/>
          </p:nvSpPr>
          <p:spPr>
            <a:xfrm>
              <a:off x="6290710" y="467832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STARTUP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B2E381-0F5D-437D-81DC-0D9D9DE0ECFE}"/>
                </a:ext>
              </a:extLst>
            </p:cNvPr>
            <p:cNvSpPr txBox="1"/>
            <p:nvPr/>
          </p:nvSpPr>
          <p:spPr>
            <a:xfrm>
              <a:off x="712251" y="1498484"/>
              <a:ext cx="5372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Introduction</a:t>
              </a: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85523C33-5D80-4B08-913E-E3AF2D2E1222}"/>
                </a:ext>
              </a:extLst>
            </p:cNvPr>
            <p:cNvSpPr/>
            <p:nvPr/>
          </p:nvSpPr>
          <p:spPr>
            <a:xfrm>
              <a:off x="833047" y="2095358"/>
              <a:ext cx="1421084" cy="1004210"/>
            </a:xfrm>
            <a:custGeom>
              <a:avLst/>
              <a:gdLst/>
              <a:ahLst/>
              <a:cxnLst/>
              <a:rect l="l" t="t" r="r" b="b"/>
              <a:pathLst>
                <a:path w="1958156" h="1383732">
                  <a:moveTo>
                    <a:pt x="0" y="0"/>
                  </a:moveTo>
                  <a:lnTo>
                    <a:pt x="1958156" y="0"/>
                  </a:lnTo>
                  <a:lnTo>
                    <a:pt x="1958156" y="1383732"/>
                  </a:lnTo>
                  <a:lnTo>
                    <a:pt x="0" y="138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Freeform 23">
            <a:extLst>
              <a:ext uri="{FF2B5EF4-FFF2-40B4-BE49-F238E27FC236}">
                <a16:creationId xmlns:a16="http://schemas.microsoft.com/office/drawing/2014/main" id="{726E3E2C-1379-4A87-B5E0-601D16963068}"/>
              </a:ext>
            </a:extLst>
          </p:cNvPr>
          <p:cNvSpPr/>
          <p:nvPr/>
        </p:nvSpPr>
        <p:spPr>
          <a:xfrm>
            <a:off x="8790452" y="2769235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B6F7A03-A0C6-4FFF-8004-8A919D6944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t="41289" r="22699" b="40123"/>
          <a:stretch/>
        </p:blipFill>
        <p:spPr>
          <a:xfrm>
            <a:off x="170729" y="6279209"/>
            <a:ext cx="2204906" cy="42897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BA94519-0B69-4E38-B5B3-AB5215B6D1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2426449" y="6215703"/>
            <a:ext cx="616187" cy="4089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61CB8BC-6C5F-4AFA-8F92-8E23B23CC8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953798" y="6178302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0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C7C7678-4C1C-963C-DD60-954E9FBFC377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9260C-9D3E-5275-B411-0B348CF43065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BD5966-10D3-BD54-E53F-CE344B4795BD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46" name="Rectangle: Rounded Corners 4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6D5F7BF-3E0D-5FCD-454A-F8AF33861546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47" name="Freeform: Shape 4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1F4ED8F-659D-AA16-11C1-B4229663CCA9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B0F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9" name="Freeform: Shape 48">
            <a:hlinkClick r:id="rId2" action="ppaction://hlinksldjump"/>
            <a:extLst>
              <a:ext uri="{FF2B5EF4-FFF2-40B4-BE49-F238E27FC236}">
                <a16:creationId xmlns:a16="http://schemas.microsoft.com/office/drawing/2014/main" id="{E3EB6B8D-B5FD-2513-1529-6ACE44831305}"/>
              </a:ext>
            </a:extLst>
          </p:cNvPr>
          <p:cNvSpPr/>
          <p:nvPr/>
        </p:nvSpPr>
        <p:spPr>
          <a:xfrm>
            <a:off x="254000" y="373359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E25AA0E-6574-A888-3CCC-886272D090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BE4DB454-D9CC-46D9-B032-70BB5B6621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49" r="1793"/>
          <a:stretch/>
        </p:blipFill>
        <p:spPr>
          <a:xfrm>
            <a:off x="9842500" y="0"/>
            <a:ext cx="2384425" cy="6858000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09B5C35-94AE-4336-2CF2-6811598A1A3C}"/>
              </a:ext>
            </a:extLst>
          </p:cNvPr>
          <p:cNvGrpSpPr/>
          <p:nvPr/>
        </p:nvGrpSpPr>
        <p:grpSpPr>
          <a:xfrm rot="18025353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788EAB-5807-8C95-0500-EE292AAD6C3A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D0FF268-7501-2FBD-4C81-3C87CD92A5B4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1309B20-533C-BA8F-06E9-E4C07D1F53BF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ACE4941-7F87-DDF4-C725-2D979C6CDAFF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99D04E1-9953-40AC-2C4D-E33E3F8BFB53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4A8E90D-EAE4-2EE5-7175-637CF6E85F4E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E74970C-C357-00D2-E803-DFA7354255D1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0EDFDF7-B7D9-2F55-11B8-38A71E8164D7}"/>
                </a:ext>
              </a:extLst>
            </p:cNvPr>
            <p:cNvGrpSpPr/>
            <p:nvPr/>
          </p:nvGrpSpPr>
          <p:grpSpPr>
            <a:xfrm>
              <a:off x="3717107" y="2852419"/>
              <a:ext cx="3132003" cy="2750870"/>
              <a:chOff x="3717107" y="2852419"/>
              <a:chExt cx="3132003" cy="2750870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384A6B2-8899-DD74-74F0-4592AF3F98D6}"/>
                  </a:ext>
                </a:extLst>
              </p:cNvPr>
              <p:cNvSpPr/>
              <p:nvPr/>
            </p:nvSpPr>
            <p:spPr>
              <a:xfrm rot="4984562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CC32418-0548-0DD4-3048-DBD5AF563437}"/>
                  </a:ext>
                </a:extLst>
              </p:cNvPr>
              <p:cNvSpPr/>
              <p:nvPr/>
            </p:nvSpPr>
            <p:spPr>
              <a:xfrm rot="3852386">
                <a:off x="4386321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9FA12D7-C9D5-1334-F5CA-306B97573285}"/>
                  </a:ext>
                </a:extLst>
              </p:cNvPr>
              <p:cNvSpPr/>
              <p:nvPr/>
            </p:nvSpPr>
            <p:spPr>
              <a:xfrm rot="3815623">
                <a:off x="4439415" y="5264515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E14306A-A79A-16C8-E773-EB65FA7F7E48}"/>
                  </a:ext>
                </a:extLst>
              </p:cNvPr>
              <p:cNvSpPr/>
              <p:nvPr/>
            </p:nvSpPr>
            <p:spPr>
              <a:xfrm rot="3998056"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C1E19F4-0C6B-0707-7701-2160D89066E5}"/>
                  </a:ext>
                </a:extLst>
              </p:cNvPr>
              <p:cNvSpPr/>
              <p:nvPr/>
            </p:nvSpPr>
            <p:spPr>
              <a:xfrm rot="3574647">
                <a:off x="5860951" y="5251500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640BD85-9500-90F4-04D7-AD420AD38B11}"/>
                  </a:ext>
                </a:extLst>
              </p:cNvPr>
              <p:cNvSpPr/>
              <p:nvPr/>
            </p:nvSpPr>
            <p:spPr>
              <a:xfrm rot="2282008">
                <a:off x="5860639" y="2867027"/>
                <a:ext cx="418274" cy="322104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5C7F064-1711-4392-90C3-5BA3812F06BC}"/>
              </a:ext>
            </a:extLst>
          </p:cNvPr>
          <p:cNvGrpSpPr/>
          <p:nvPr/>
        </p:nvGrpSpPr>
        <p:grpSpPr>
          <a:xfrm>
            <a:off x="972356" y="467832"/>
            <a:ext cx="6674689" cy="5667364"/>
            <a:chOff x="972356" y="467832"/>
            <a:chExt cx="6674689" cy="566736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EC6D672-E1CA-4EB4-B564-37B7685FF6C5}"/>
                </a:ext>
              </a:extLst>
            </p:cNvPr>
            <p:cNvSpPr txBox="1"/>
            <p:nvPr/>
          </p:nvSpPr>
          <p:spPr>
            <a:xfrm>
              <a:off x="1103232" y="467832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MEDICAL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0D2BFE4-ACD8-4D0D-9CC7-282B3EF7298D}"/>
                </a:ext>
              </a:extLst>
            </p:cNvPr>
            <p:cNvSpPr txBox="1"/>
            <p:nvPr/>
          </p:nvSpPr>
          <p:spPr>
            <a:xfrm>
              <a:off x="3696971" y="467832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B0F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TECHNOLOGY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F549DF-B82B-47BA-82FF-434137B21710}"/>
                </a:ext>
              </a:extLst>
            </p:cNvPr>
            <p:cNvSpPr txBox="1"/>
            <p:nvPr/>
          </p:nvSpPr>
          <p:spPr>
            <a:xfrm>
              <a:off x="6290710" y="467832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STARTUP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208B22-0941-4DF4-8D83-C9905B7B2C65}"/>
                </a:ext>
              </a:extLst>
            </p:cNvPr>
            <p:cNvSpPr txBox="1"/>
            <p:nvPr/>
          </p:nvSpPr>
          <p:spPr>
            <a:xfrm>
              <a:off x="1064394" y="1719141"/>
              <a:ext cx="50316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</a:t>
              </a:r>
              <a:r>
                <a:rPr lang="en-US" sz="28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équipe</a:t>
              </a:r>
              <a:r>
                <a:rPr 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pour </a:t>
              </a:r>
              <a:r>
                <a:rPr lang="en-US" sz="28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ce</a:t>
              </a:r>
              <a:r>
                <a:rPr 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project :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8E9B99A-AEB3-4531-8ADC-2AEE168031C3}"/>
                </a:ext>
              </a:extLst>
            </p:cNvPr>
            <p:cNvSpPr txBox="1"/>
            <p:nvPr/>
          </p:nvSpPr>
          <p:spPr>
            <a:xfrm>
              <a:off x="1064394" y="1423954"/>
              <a:ext cx="5372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TEAM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05DA6D7-3298-4C33-AB2B-81E0C5E3C927}"/>
                </a:ext>
              </a:extLst>
            </p:cNvPr>
            <p:cNvGrpSpPr/>
            <p:nvPr/>
          </p:nvGrpSpPr>
          <p:grpSpPr>
            <a:xfrm>
              <a:off x="972356" y="3086054"/>
              <a:ext cx="1720285" cy="2212054"/>
              <a:chOff x="9224300" y="3623983"/>
              <a:chExt cx="3597839" cy="4626336"/>
            </a:xfrm>
          </p:grpSpPr>
          <p:sp>
            <p:nvSpPr>
              <p:cNvPr id="80" name="TextBox 30">
                <a:extLst>
                  <a:ext uri="{FF2B5EF4-FFF2-40B4-BE49-F238E27FC236}">
                    <a16:creationId xmlns:a16="http://schemas.microsoft.com/office/drawing/2014/main" id="{3ECC693C-4D6C-4B6B-86B0-D40249A9138A}"/>
                  </a:ext>
                </a:extLst>
              </p:cNvPr>
              <p:cNvSpPr txBox="1"/>
              <p:nvPr/>
            </p:nvSpPr>
            <p:spPr>
              <a:xfrm>
                <a:off x="9224300" y="7825215"/>
                <a:ext cx="3597839" cy="42510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accent1">
                      <a:lumMod val="50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81" name="Group 38">
                <a:extLst>
                  <a:ext uri="{FF2B5EF4-FFF2-40B4-BE49-F238E27FC236}">
                    <a16:creationId xmlns:a16="http://schemas.microsoft.com/office/drawing/2014/main" id="{84F33B8A-8D3A-41B8-A71E-A99A46BFF1D4}"/>
                  </a:ext>
                </a:extLst>
              </p:cNvPr>
              <p:cNvGrpSpPr/>
              <p:nvPr/>
            </p:nvGrpSpPr>
            <p:grpSpPr>
              <a:xfrm>
                <a:off x="9527514" y="3623983"/>
                <a:ext cx="3049503" cy="3049503"/>
                <a:chOff x="0" y="0"/>
                <a:chExt cx="1653642" cy="1653642"/>
              </a:xfrm>
            </p:grpSpPr>
            <p:sp>
              <p:nvSpPr>
                <p:cNvPr id="82" name="Freeform 39">
                  <a:extLst>
                    <a:ext uri="{FF2B5EF4-FFF2-40B4-BE49-F238E27FC236}">
                      <a16:creationId xmlns:a16="http://schemas.microsoft.com/office/drawing/2014/main" id="{6A3C16DA-77B9-4A34-97BD-F1545A21D67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53642" cy="16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642" h="1653642">
                      <a:moveTo>
                        <a:pt x="0" y="0"/>
                      </a:moveTo>
                      <a:lnTo>
                        <a:pt x="1653642" y="0"/>
                      </a:lnTo>
                      <a:lnTo>
                        <a:pt x="1653642" y="1653642"/>
                      </a:lnTo>
                      <a:lnTo>
                        <a:pt x="0" y="1653642"/>
                      </a:lnTo>
                      <a:close/>
                    </a:path>
                  </a:pathLst>
                </a:custGeom>
                <a:solidFill>
                  <a:srgbClr val="FFFFFF">
                    <a:alpha val="6667"/>
                  </a:srgbClr>
                </a:solidFill>
              </p:spPr>
            </p:sp>
            <p:sp>
              <p:nvSpPr>
                <p:cNvPr id="83" name="TextBox 40">
                  <a:extLst>
                    <a:ext uri="{FF2B5EF4-FFF2-40B4-BE49-F238E27FC236}">
                      <a16:creationId xmlns:a16="http://schemas.microsoft.com/office/drawing/2014/main" id="{85FCE3B5-7932-47B7-BDD9-A851986A9490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1653642" cy="169174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 dirty="0"/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B9D1699-2B05-459B-9A29-3BBE98FDFA7D}"/>
                </a:ext>
              </a:extLst>
            </p:cNvPr>
            <p:cNvSpPr txBox="1"/>
            <p:nvPr/>
          </p:nvSpPr>
          <p:spPr>
            <a:xfrm>
              <a:off x="1022072" y="4602818"/>
              <a:ext cx="256770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Mehdi Salah BAZEMLAL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AE1E1B9-578F-4C5D-A19C-4FBA46FAC837}"/>
                </a:ext>
              </a:extLst>
            </p:cNvPr>
            <p:cNvSpPr txBox="1"/>
            <p:nvPr/>
          </p:nvSpPr>
          <p:spPr>
            <a:xfrm>
              <a:off x="1028802" y="5196477"/>
              <a:ext cx="221843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solidFill>
                    <a:srgbClr val="F2F2F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Master 2 en électromécanique industrielle au niveau de l’institut de maintenance et de sécurité industrielle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21F4C8C-684F-427B-845F-5FBB3C165812}"/>
                </a:ext>
              </a:extLst>
            </p:cNvPr>
            <p:cNvGrpSpPr/>
            <p:nvPr/>
          </p:nvGrpSpPr>
          <p:grpSpPr>
            <a:xfrm>
              <a:off x="3343567" y="3037127"/>
              <a:ext cx="1720285" cy="2237801"/>
              <a:chOff x="9224300" y="3570135"/>
              <a:chExt cx="3597839" cy="4680184"/>
            </a:xfrm>
          </p:grpSpPr>
          <p:sp>
            <p:nvSpPr>
              <p:cNvPr id="76" name="TextBox 30">
                <a:extLst>
                  <a:ext uri="{FF2B5EF4-FFF2-40B4-BE49-F238E27FC236}">
                    <a16:creationId xmlns:a16="http://schemas.microsoft.com/office/drawing/2014/main" id="{831C0EFA-6C46-46A4-A53F-4EA83760D312}"/>
                  </a:ext>
                </a:extLst>
              </p:cNvPr>
              <p:cNvSpPr txBox="1"/>
              <p:nvPr/>
            </p:nvSpPr>
            <p:spPr>
              <a:xfrm>
                <a:off x="9224300" y="7825215"/>
                <a:ext cx="3597839" cy="42510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accent1">
                      <a:lumMod val="50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77" name="Group 38">
                <a:extLst>
                  <a:ext uri="{FF2B5EF4-FFF2-40B4-BE49-F238E27FC236}">
                    <a16:creationId xmlns:a16="http://schemas.microsoft.com/office/drawing/2014/main" id="{08D7524E-AF75-4AD6-8494-0A4115B6AA82}"/>
                  </a:ext>
                </a:extLst>
              </p:cNvPr>
              <p:cNvGrpSpPr/>
              <p:nvPr/>
            </p:nvGrpSpPr>
            <p:grpSpPr>
              <a:xfrm>
                <a:off x="9496430" y="3570135"/>
                <a:ext cx="3080587" cy="3119764"/>
                <a:chOff x="-16856" y="-29200"/>
                <a:chExt cx="1670498" cy="1691742"/>
              </a:xfrm>
            </p:grpSpPr>
            <p:sp>
              <p:nvSpPr>
                <p:cNvPr id="78" name="Freeform 39">
                  <a:extLst>
                    <a:ext uri="{FF2B5EF4-FFF2-40B4-BE49-F238E27FC236}">
                      <a16:creationId xmlns:a16="http://schemas.microsoft.com/office/drawing/2014/main" id="{CB9A917E-733F-4EDC-A92E-AA1362CD9F5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53642" cy="16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642" h="1653642">
                      <a:moveTo>
                        <a:pt x="0" y="0"/>
                      </a:moveTo>
                      <a:lnTo>
                        <a:pt x="1653642" y="0"/>
                      </a:lnTo>
                      <a:lnTo>
                        <a:pt x="1653642" y="1653642"/>
                      </a:lnTo>
                      <a:lnTo>
                        <a:pt x="0" y="1653642"/>
                      </a:lnTo>
                      <a:close/>
                    </a:path>
                  </a:pathLst>
                </a:custGeom>
                <a:solidFill>
                  <a:srgbClr val="FFFFFF">
                    <a:alpha val="6667"/>
                  </a:srgbClr>
                </a:solidFill>
              </p:spPr>
            </p:sp>
            <p:sp>
              <p:nvSpPr>
                <p:cNvPr id="79" name="TextBox 40">
                  <a:extLst>
                    <a:ext uri="{FF2B5EF4-FFF2-40B4-BE49-F238E27FC236}">
                      <a16:creationId xmlns:a16="http://schemas.microsoft.com/office/drawing/2014/main" id="{6D7DDF35-48F3-4583-B914-CE6E8A7EA3C1}"/>
                    </a:ext>
                  </a:extLst>
                </p:cNvPr>
                <p:cNvSpPr txBox="1"/>
                <p:nvPr/>
              </p:nvSpPr>
              <p:spPr>
                <a:xfrm>
                  <a:off x="-16856" y="-29200"/>
                  <a:ext cx="1653642" cy="169174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r>
                    <a:rPr lang="ar-DZ" dirty="0"/>
                    <a:t>\\\\\\\\\\\\\\\\\\\\\\\\\\\\\\</a:t>
                  </a:r>
                  <a:endParaRPr dirty="0"/>
                </a:p>
              </p:txBody>
            </p:sp>
          </p:grp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2636D3-97B0-4345-BC75-9C240FED3A6E}"/>
                </a:ext>
              </a:extLst>
            </p:cNvPr>
            <p:cNvSpPr txBox="1"/>
            <p:nvPr/>
          </p:nvSpPr>
          <p:spPr>
            <a:xfrm>
              <a:off x="3393283" y="4579638"/>
              <a:ext cx="256770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Nouba </a:t>
              </a:r>
              <a:r>
                <a:rPr lang="en-US" sz="1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Elhachemi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OTMANI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DE0A93B-6AE4-43A4-B465-97ADC5BB4A50}"/>
                </a:ext>
              </a:extLst>
            </p:cNvPr>
            <p:cNvSpPr txBox="1"/>
            <p:nvPr/>
          </p:nvSpPr>
          <p:spPr>
            <a:xfrm>
              <a:off x="3400013" y="5173297"/>
              <a:ext cx="221843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solidFill>
                    <a:srgbClr val="F2F2F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Master 2 en électromécanique industrielle au niveau de l’institut de maintenance et de sécurité industrielle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B941046-C7F7-464E-9F05-C86537D05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2" t="181" r="4959" b="-181"/>
            <a:stretch/>
          </p:blipFill>
          <p:spPr>
            <a:xfrm>
              <a:off x="1208355" y="3182383"/>
              <a:ext cx="1276061" cy="127003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6DDD360E-E4E3-49D1-9868-FF893B595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89" t="35439" r="18702" b="12130"/>
            <a:stretch/>
          </p:blipFill>
          <p:spPr>
            <a:xfrm>
              <a:off x="3584876" y="3159203"/>
              <a:ext cx="1265443" cy="1265443"/>
            </a:xfrm>
            <a:prstGeom prst="rect">
              <a:avLst/>
            </a:prstGeom>
          </p:spPr>
        </p:pic>
      </p:grpSp>
      <p:sp>
        <p:nvSpPr>
          <p:cNvPr id="84" name="Freeform 23">
            <a:extLst>
              <a:ext uri="{FF2B5EF4-FFF2-40B4-BE49-F238E27FC236}">
                <a16:creationId xmlns:a16="http://schemas.microsoft.com/office/drawing/2014/main" id="{747DDD9E-41CF-4518-B02D-AAC57827CC8F}"/>
              </a:ext>
            </a:extLst>
          </p:cNvPr>
          <p:cNvSpPr/>
          <p:nvPr/>
        </p:nvSpPr>
        <p:spPr>
          <a:xfrm>
            <a:off x="8790452" y="2769235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4C2FBE10-7BF3-4545-A652-EBA6CE9C1CE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t="41289" r="22699" b="40123"/>
          <a:stretch/>
        </p:blipFill>
        <p:spPr>
          <a:xfrm>
            <a:off x="170729" y="6279209"/>
            <a:ext cx="2204906" cy="42897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4F14F02-E24E-45B2-A4DA-88BD2A78FBB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2426449" y="6215703"/>
            <a:ext cx="616187" cy="4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1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862808-095B-7B3F-C1FA-811F05826D9F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7B5926-2539-D3E8-635A-235330C8EA4E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72E40-F721-9521-3DAA-5FBDDBD18571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47" name="Rectangle: Rounded Corners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FC8058D-CCDD-5E10-A443-14A518922864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solidFill>
                  <a:srgbClr val="FF2D6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48" name="Freeform: Shape 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646265C-4652-E3B8-6F8C-DBD93FEABBC2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FF2D6C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hlinkClick r:id="rId2" action="ppaction://hlinksldjump"/>
            <a:extLst>
              <a:ext uri="{FF2B5EF4-FFF2-40B4-BE49-F238E27FC236}">
                <a16:creationId xmlns:a16="http://schemas.microsoft.com/office/drawing/2014/main" id="{BC87DF89-2F1F-9995-E2C9-1013806331D5}"/>
              </a:ext>
            </a:extLst>
          </p:cNvPr>
          <p:cNvSpPr/>
          <p:nvPr/>
        </p:nvSpPr>
        <p:spPr>
          <a:xfrm>
            <a:off x="254000" y="373359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1CB5B697-5945-4565-A55C-25B93122598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2" t="-468" r="5410" b="468"/>
          <a:stretch/>
        </p:blipFill>
        <p:spPr>
          <a:xfrm>
            <a:off x="9807196" y="0"/>
            <a:ext cx="2384805" cy="6858000"/>
          </a:xfr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DD2C1E7-BF99-0148-7F3C-65F22C770D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DFD13A-E457-4934-3582-D7CC3B359732}"/>
              </a:ext>
            </a:extLst>
          </p:cNvPr>
          <p:cNvGrpSpPr/>
          <p:nvPr/>
        </p:nvGrpSpPr>
        <p:grpSpPr>
          <a:xfrm rot="14398174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35C3658-4A63-0D7D-26B4-A9ADF721EFF5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1E72CD4-42BF-6EC2-E17B-2C9F57B51A38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D310C4B-B762-AE80-9814-EBF77CB4B9D5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03F182-6814-F3DC-D52D-C4D307114817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D596468-B56F-6692-05D4-A80A77EC4262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9EBE6C-E6A9-1C2E-3EEF-9B89FAC8C00E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368C8DC-DE21-3E5C-E6A8-A2796153D29A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B299E42-3C91-3388-7F71-E3D25F6EB47F}"/>
                </a:ext>
              </a:extLst>
            </p:cNvPr>
            <p:cNvGrpSpPr/>
            <p:nvPr/>
          </p:nvGrpSpPr>
          <p:grpSpPr>
            <a:xfrm>
              <a:off x="3717106" y="2852419"/>
              <a:ext cx="3132004" cy="2750871"/>
              <a:chOff x="3717106" y="2852419"/>
              <a:chExt cx="3132004" cy="2750871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C5FC6E9-B17C-4EF3-0AC4-5F736AF3AF63}"/>
                  </a:ext>
                </a:extLst>
              </p:cNvPr>
              <p:cNvSpPr/>
              <p:nvPr/>
            </p:nvSpPr>
            <p:spPr>
              <a:xfrm rot="7426563">
                <a:off x="3717107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2336FC6-FE8B-8FC0-2AC2-E0E5C3997FE3}"/>
                  </a:ext>
                </a:extLst>
              </p:cNvPr>
              <p:cNvSpPr/>
              <p:nvPr/>
            </p:nvSpPr>
            <p:spPr>
              <a:xfrm rot="7201826">
                <a:off x="4386321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6A61355-A85F-4756-4AC9-513621E819A7}"/>
                  </a:ext>
                </a:extLst>
              </p:cNvPr>
              <p:cNvSpPr/>
              <p:nvPr/>
            </p:nvSpPr>
            <p:spPr>
              <a:xfrm rot="7201826">
                <a:off x="4439415" y="5264514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6835559-362B-F1B3-27DF-9CEE83DB8989}"/>
                  </a:ext>
                </a:extLst>
              </p:cNvPr>
              <p:cNvSpPr/>
              <p:nvPr/>
            </p:nvSpPr>
            <p:spPr>
              <a:xfrm rot="7201826"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8421D68-FCE3-B3B4-8DD6-C1902F8310FD}"/>
                  </a:ext>
                </a:extLst>
              </p:cNvPr>
              <p:cNvSpPr/>
              <p:nvPr/>
            </p:nvSpPr>
            <p:spPr>
              <a:xfrm rot="7549527">
                <a:off x="5860951" y="5251501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ECAFCB4-E170-6643-5C98-E5CED3E9D563}"/>
                  </a:ext>
                </a:extLst>
              </p:cNvPr>
              <p:cNvSpPr/>
              <p:nvPr/>
            </p:nvSpPr>
            <p:spPr>
              <a:xfrm rot="7201826">
                <a:off x="5772766" y="2909452"/>
                <a:ext cx="418274" cy="322103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890E168-77EA-4AD8-B861-5B1DDBD15983}"/>
              </a:ext>
            </a:extLst>
          </p:cNvPr>
          <p:cNvSpPr txBox="1"/>
          <p:nvPr/>
        </p:nvSpPr>
        <p:spPr>
          <a:xfrm>
            <a:off x="1103232" y="467832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MEDECAL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A74D5E-4691-4427-A454-8283E80802C5}"/>
              </a:ext>
            </a:extLst>
          </p:cNvPr>
          <p:cNvSpPr txBox="1"/>
          <p:nvPr/>
        </p:nvSpPr>
        <p:spPr>
          <a:xfrm>
            <a:off x="3696971" y="467832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TECHNOLOGY</a:t>
            </a:r>
            <a:endParaRPr lang="en-US" sz="1000" dirty="0">
              <a:solidFill>
                <a:srgbClr val="00B0F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DDD9E7-0202-45DF-9E85-67F479343667}"/>
              </a:ext>
            </a:extLst>
          </p:cNvPr>
          <p:cNvSpPr txBox="1"/>
          <p:nvPr/>
        </p:nvSpPr>
        <p:spPr>
          <a:xfrm>
            <a:off x="6290710" y="467832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STARTUP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703BB0-011E-4E40-B914-BAAC169EB9F0}"/>
              </a:ext>
            </a:extLst>
          </p:cNvPr>
          <p:cNvSpPr txBox="1"/>
          <p:nvPr/>
        </p:nvSpPr>
        <p:spPr>
          <a:xfrm>
            <a:off x="746448" y="1295340"/>
            <a:ext cx="45790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Problematique</a:t>
            </a:r>
            <a:r>
              <a:rPr lang="en-US" sz="2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et pour quoi le marché en a-t-il besoin</a:t>
            </a:r>
            <a:endParaRPr lang="en-US" sz="2600" b="1" dirty="0">
              <a:solidFill>
                <a:schemeClr val="accent1">
                  <a:lumMod val="20000"/>
                  <a:lumOff val="8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3160D1-2CBB-4775-97E4-65426BC165EC}"/>
              </a:ext>
            </a:extLst>
          </p:cNvPr>
          <p:cNvGrpSpPr/>
          <p:nvPr/>
        </p:nvGrpSpPr>
        <p:grpSpPr>
          <a:xfrm>
            <a:off x="839913" y="2676299"/>
            <a:ext cx="4899286" cy="605176"/>
            <a:chOff x="1888865" y="2522724"/>
            <a:chExt cx="4899286" cy="605176"/>
          </a:xfrm>
          <a:solidFill>
            <a:schemeClr val="accent1">
              <a:lumMod val="50000"/>
            </a:schemeClr>
          </a:solidFill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12523AF-BE7D-4179-AEB5-8B2E656D1B34}"/>
                </a:ext>
              </a:extLst>
            </p:cNvPr>
            <p:cNvSpPr/>
            <p:nvPr/>
          </p:nvSpPr>
          <p:spPr>
            <a:xfrm>
              <a:off x="2642869" y="2522724"/>
              <a:ext cx="4145282" cy="6051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spc="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40E5F3B-4A03-41DA-BEBA-E934EDD963EF}"/>
                </a:ext>
              </a:extLst>
            </p:cNvPr>
            <p:cNvSpPr/>
            <p:nvPr/>
          </p:nvSpPr>
          <p:spPr>
            <a:xfrm>
              <a:off x="1888865" y="2541073"/>
              <a:ext cx="575354" cy="575354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Poppins" panose="00000500000000000000" pitchFamily="2" charset="0"/>
                  <a:cs typeface="Poppins" panose="00000500000000000000" pitchFamily="2" charset="0"/>
                </a:rPr>
                <a:t>01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A37AF1-630E-4B83-AFC5-C7766A33DB69}"/>
                </a:ext>
              </a:extLst>
            </p:cNvPr>
            <p:cNvSpPr txBox="1"/>
            <p:nvPr/>
          </p:nvSpPr>
          <p:spPr>
            <a:xfrm>
              <a:off x="2822662" y="2625623"/>
              <a:ext cx="378814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 charge accrue pesant sur le radiologue, qui conduit à des diagnostics variables et à des rapports tardifs,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D83BED-6925-4497-A5B2-4DB1EB8A4363}"/>
              </a:ext>
            </a:extLst>
          </p:cNvPr>
          <p:cNvGrpSpPr/>
          <p:nvPr/>
        </p:nvGrpSpPr>
        <p:grpSpPr>
          <a:xfrm>
            <a:off x="827377" y="3580304"/>
            <a:ext cx="4899286" cy="605176"/>
            <a:chOff x="1888865" y="2522724"/>
            <a:chExt cx="4899286" cy="605176"/>
          </a:xfrm>
          <a:solidFill>
            <a:schemeClr val="accent1">
              <a:lumMod val="50000"/>
            </a:schemeClr>
          </a:solidFill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710DCE2C-7390-4DBF-B7E0-037B246A4773}"/>
                </a:ext>
              </a:extLst>
            </p:cNvPr>
            <p:cNvSpPr/>
            <p:nvPr/>
          </p:nvSpPr>
          <p:spPr>
            <a:xfrm>
              <a:off x="2645319" y="2522724"/>
              <a:ext cx="4142832" cy="6051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spc="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697C92B-7735-4304-A3F2-E80770A233C7}"/>
                </a:ext>
              </a:extLst>
            </p:cNvPr>
            <p:cNvSpPr/>
            <p:nvPr/>
          </p:nvSpPr>
          <p:spPr>
            <a:xfrm>
              <a:off x="1888865" y="2541073"/>
              <a:ext cx="575354" cy="575354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Poppins" panose="00000500000000000000" pitchFamily="2" charset="0"/>
                  <a:cs typeface="Poppins" panose="00000500000000000000" pitchFamily="2" charset="0"/>
                </a:rPr>
                <a:t>02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5C7DDD-B68B-43CE-89DE-1B6CC870D0DC}"/>
                </a:ext>
              </a:extLst>
            </p:cNvPr>
            <p:cNvSpPr txBox="1"/>
            <p:nvPr/>
          </p:nvSpPr>
          <p:spPr>
            <a:xfrm>
              <a:off x="2768171" y="2625257"/>
              <a:ext cx="3932545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Dans certains centres de santé, l'absence de technologies avancées réduit la précision des diagnostics 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F69E64D-7AAF-4661-8BAB-F80C2999C71E}"/>
              </a:ext>
            </a:extLst>
          </p:cNvPr>
          <p:cNvGrpSpPr/>
          <p:nvPr/>
        </p:nvGrpSpPr>
        <p:grpSpPr>
          <a:xfrm>
            <a:off x="814841" y="4484309"/>
            <a:ext cx="4899286" cy="605176"/>
            <a:chOff x="1888865" y="2522724"/>
            <a:chExt cx="4899286" cy="605176"/>
          </a:xfrm>
          <a:solidFill>
            <a:schemeClr val="accent1">
              <a:lumMod val="50000"/>
            </a:schemeClr>
          </a:solidFill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5AA4419-6E62-46D5-AAE8-23F304AFF99B}"/>
                </a:ext>
              </a:extLst>
            </p:cNvPr>
            <p:cNvSpPr/>
            <p:nvPr/>
          </p:nvSpPr>
          <p:spPr>
            <a:xfrm>
              <a:off x="2645319" y="2522724"/>
              <a:ext cx="4142832" cy="6051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spc="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308824E-A932-42CC-9862-B370C67F2E71}"/>
                </a:ext>
              </a:extLst>
            </p:cNvPr>
            <p:cNvSpPr/>
            <p:nvPr/>
          </p:nvSpPr>
          <p:spPr>
            <a:xfrm>
              <a:off x="1888865" y="2541073"/>
              <a:ext cx="575354" cy="575354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Poppins" panose="00000500000000000000" pitchFamily="2" charset="0"/>
                  <a:cs typeface="Poppins" panose="00000500000000000000" pitchFamily="2" charset="0"/>
                </a:rPr>
                <a:t>03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B002BF0-2B90-42FA-9A24-AF07CE3E4A26}"/>
                </a:ext>
              </a:extLst>
            </p:cNvPr>
            <p:cNvSpPr txBox="1"/>
            <p:nvPr/>
          </p:nvSpPr>
          <p:spPr>
            <a:xfrm>
              <a:off x="2822662" y="2625623"/>
              <a:ext cx="378814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L'augmentation de la demande en imagerie accroît le risque d'erreurs en raison du volume élevé d'images.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3B7B23-D2CD-4EC1-A5AC-FB8E16F4CDA8}"/>
              </a:ext>
            </a:extLst>
          </p:cNvPr>
          <p:cNvGrpSpPr/>
          <p:nvPr/>
        </p:nvGrpSpPr>
        <p:grpSpPr>
          <a:xfrm>
            <a:off x="820172" y="5374078"/>
            <a:ext cx="4899286" cy="605176"/>
            <a:chOff x="1888865" y="2522724"/>
            <a:chExt cx="4899286" cy="605176"/>
          </a:xfrm>
          <a:solidFill>
            <a:schemeClr val="accent1">
              <a:lumMod val="50000"/>
            </a:schemeClr>
          </a:solidFill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5EFADD8-CFE4-4DA1-93F6-7D4D55207F2C}"/>
                </a:ext>
              </a:extLst>
            </p:cNvPr>
            <p:cNvSpPr/>
            <p:nvPr/>
          </p:nvSpPr>
          <p:spPr>
            <a:xfrm>
              <a:off x="2645319" y="2522724"/>
              <a:ext cx="4142832" cy="6051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spc="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1A34789-D0B3-4EA3-920E-80B888ABB0B8}"/>
                </a:ext>
              </a:extLst>
            </p:cNvPr>
            <p:cNvSpPr/>
            <p:nvPr/>
          </p:nvSpPr>
          <p:spPr>
            <a:xfrm>
              <a:off x="1888865" y="2541073"/>
              <a:ext cx="575354" cy="575354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Poppins" panose="00000500000000000000" pitchFamily="2" charset="0"/>
                  <a:cs typeface="Poppins" panose="00000500000000000000" pitchFamily="2" charset="0"/>
                </a:rPr>
                <a:t>04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D8DB8B-9E56-418C-AF43-29328E7E08C9}"/>
                </a:ext>
              </a:extLst>
            </p:cNvPr>
            <p:cNvSpPr txBox="1"/>
            <p:nvPr/>
          </p:nvSpPr>
          <p:spPr>
            <a:xfrm>
              <a:off x="2822662" y="2625623"/>
              <a:ext cx="378814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Les radiologues doivent constamment se mettre à jour avec les dernières avancées technologiques et </a:t>
              </a:r>
              <a:r>
                <a:rPr lang="fr-FR" sz="1000" dirty="0" err="1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méthod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63" name="Freeform 23">
            <a:extLst>
              <a:ext uri="{FF2B5EF4-FFF2-40B4-BE49-F238E27FC236}">
                <a16:creationId xmlns:a16="http://schemas.microsoft.com/office/drawing/2014/main" id="{CC324136-DEF1-42DA-88D6-4DB1346C9702}"/>
              </a:ext>
            </a:extLst>
          </p:cNvPr>
          <p:cNvSpPr/>
          <p:nvPr/>
        </p:nvSpPr>
        <p:spPr>
          <a:xfrm>
            <a:off x="8790452" y="2769235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BBBA125-19A9-47C6-923D-AD2B628128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t="41289" r="22699" b="40123"/>
          <a:stretch/>
        </p:blipFill>
        <p:spPr>
          <a:xfrm>
            <a:off x="170729" y="6279209"/>
            <a:ext cx="2204906" cy="42897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3BD6EF4-ABB1-46F3-B514-8BA1A2DFE4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2426449" y="6215703"/>
            <a:ext cx="616187" cy="40897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7A43050-7268-470B-A5D5-E8DC1798634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953798" y="6178302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29C29DF-6BCD-59F3-F6A8-39E15B14BF08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4F49FE-7281-EB7C-46E3-3B8288CFA391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E2C50-54F0-1C3C-BA8C-652CBF9472A8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A99311-4F10-FF4B-8AB6-BC6F7D3D8767}"/>
              </a:ext>
            </a:extLst>
          </p:cNvPr>
          <p:cNvSpPr txBox="1"/>
          <p:nvPr/>
        </p:nvSpPr>
        <p:spPr>
          <a:xfrm rot="16200000">
            <a:off x="-162417" y="5561789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CA22CA-47BA-1C26-B8FE-C28562D93A81}"/>
              </a:ext>
            </a:extLst>
          </p:cNvPr>
          <p:cNvSpPr txBox="1"/>
          <p:nvPr/>
        </p:nvSpPr>
        <p:spPr>
          <a:xfrm rot="16200000">
            <a:off x="-162417" y="374311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SERVICE</a:t>
            </a:r>
          </a:p>
        </p:txBody>
      </p:sp>
      <p:sp>
        <p:nvSpPr>
          <p:cNvPr id="51" name="Rectangle: Rounded Corners 5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E4C818-A93B-1F44-EC4E-6E67178C391E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52" name="Freeform: Shape 5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BE99072-4479-8C14-051A-A92811A27D94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B0F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hlinkClick r:id="rId2" action="ppaction://hlinksldjump"/>
            <a:extLst>
              <a:ext uri="{FF2B5EF4-FFF2-40B4-BE49-F238E27FC236}">
                <a16:creationId xmlns:a16="http://schemas.microsoft.com/office/drawing/2014/main" id="{C71307EF-538E-EB87-5C89-E70ABF8B0592}"/>
              </a:ext>
            </a:extLst>
          </p:cNvPr>
          <p:cNvSpPr/>
          <p:nvPr/>
        </p:nvSpPr>
        <p:spPr>
          <a:xfrm>
            <a:off x="9285649" y="373359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48CF1A-1184-E8B7-69FA-0679913B19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0CA7C9E-3FEF-4935-A907-5FCC5D2D45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0" r="27732"/>
          <a:stretch/>
        </p:blipFill>
        <p:spPr>
          <a:xfrm>
            <a:off x="9807196" y="0"/>
            <a:ext cx="2384805" cy="6858000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2E6383D-322C-2F33-5DFB-F771FB1ADC67}"/>
              </a:ext>
            </a:extLst>
          </p:cNvPr>
          <p:cNvGrpSpPr/>
          <p:nvPr/>
        </p:nvGrpSpPr>
        <p:grpSpPr>
          <a:xfrm rot="10800000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9C5D18-B484-5E71-7FC3-9796253A49F5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0B00A38-727A-DB45-EFBA-AE4018A452AA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3AD1590-3074-FA23-B428-14FA63CD196E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2C8E959-342B-5EBA-753F-17C6E5769ABF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6C50CC8-2494-EE9C-51DF-C3CBB70D0109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576E864-850F-6F0B-5E99-451819332044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B5F738F-1872-03A5-75DD-AFCF9C9DD270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44D413-F897-CA12-2916-38DE5216CD72}"/>
                </a:ext>
              </a:extLst>
            </p:cNvPr>
            <p:cNvGrpSpPr/>
            <p:nvPr/>
          </p:nvGrpSpPr>
          <p:grpSpPr>
            <a:xfrm>
              <a:off x="3717108" y="2869451"/>
              <a:ext cx="3218537" cy="2757804"/>
              <a:chOff x="3717108" y="2869451"/>
              <a:chExt cx="3218537" cy="2757804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AD884BA-8B81-E306-A16E-D32E151F4D57}"/>
                  </a:ext>
                </a:extLst>
              </p:cNvPr>
              <p:cNvSpPr/>
              <p:nvPr/>
            </p:nvSpPr>
            <p:spPr>
              <a:xfrm rot="12310343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6C6CBAC-F99C-8669-6EFC-0F2F0A865D4E}"/>
                  </a:ext>
                </a:extLst>
              </p:cNvPr>
              <p:cNvSpPr/>
              <p:nvPr/>
            </p:nvSpPr>
            <p:spPr>
              <a:xfrm rot="10800000">
                <a:off x="4386321" y="2869451"/>
                <a:ext cx="389822" cy="355756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F843CDA-A147-79DE-065C-55E88B7CDACF}"/>
                  </a:ext>
                </a:extLst>
              </p:cNvPr>
              <p:cNvSpPr/>
              <p:nvPr/>
            </p:nvSpPr>
            <p:spPr>
              <a:xfrm rot="10800000">
                <a:off x="4439415" y="5264515"/>
                <a:ext cx="326911" cy="326910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181EE60-7B4B-00D1-4520-B46279137DF8}"/>
                  </a:ext>
                </a:extLst>
              </p:cNvPr>
              <p:cNvSpPr/>
              <p:nvPr/>
            </p:nvSpPr>
            <p:spPr>
              <a:xfrm rot="10990365"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6D1FBC0-8382-A855-FD38-92C35692160D}"/>
                  </a:ext>
                </a:extLst>
              </p:cNvPr>
              <p:cNvSpPr/>
              <p:nvPr/>
            </p:nvSpPr>
            <p:spPr>
              <a:xfrm rot="10644847">
                <a:off x="5860952" y="5251501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CDBA2AF-FD7B-E394-ED6F-4DEF10EE9360}"/>
                  </a:ext>
                </a:extLst>
              </p:cNvPr>
              <p:cNvSpPr/>
              <p:nvPr/>
            </p:nvSpPr>
            <p:spPr>
              <a:xfrm rot="11180969">
                <a:off x="5768379" y="2903068"/>
                <a:ext cx="418274" cy="322104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A71D07-E796-425D-A65A-73522BFA7226}"/>
              </a:ext>
            </a:extLst>
          </p:cNvPr>
          <p:cNvGrpSpPr/>
          <p:nvPr/>
        </p:nvGrpSpPr>
        <p:grpSpPr>
          <a:xfrm>
            <a:off x="392640" y="-180746"/>
            <a:ext cx="7010147" cy="6543813"/>
            <a:chOff x="392640" y="-180746"/>
            <a:chExt cx="7010147" cy="654381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9A888D0-56AD-41E8-917D-D1C343496067}"/>
                </a:ext>
              </a:extLst>
            </p:cNvPr>
            <p:cNvSpPr txBox="1"/>
            <p:nvPr/>
          </p:nvSpPr>
          <p:spPr>
            <a:xfrm rot="16200000">
              <a:off x="-162417" y="5561789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STARTUP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22DBEC-3370-45EA-9349-2AE4D294FE6B}"/>
                </a:ext>
              </a:extLst>
            </p:cNvPr>
            <p:cNvSpPr txBox="1"/>
            <p:nvPr/>
          </p:nvSpPr>
          <p:spPr>
            <a:xfrm rot="16200000">
              <a:off x="-162417" y="374311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MEDECALE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E0BC603-B090-444A-AF63-D7CDFD992343}"/>
                </a:ext>
              </a:extLst>
            </p:cNvPr>
            <p:cNvGrpSpPr/>
            <p:nvPr/>
          </p:nvGrpSpPr>
          <p:grpSpPr>
            <a:xfrm>
              <a:off x="3601390" y="1866383"/>
              <a:ext cx="3801397" cy="3585871"/>
              <a:chOff x="269088" y="2654722"/>
              <a:chExt cx="7449707" cy="7027334"/>
            </a:xfrm>
          </p:grpSpPr>
          <p:sp>
            <p:nvSpPr>
              <p:cNvPr id="64" name="Freeform 4">
                <a:extLst>
                  <a:ext uri="{FF2B5EF4-FFF2-40B4-BE49-F238E27FC236}">
                    <a16:creationId xmlns:a16="http://schemas.microsoft.com/office/drawing/2014/main" id="{96A7899B-7F0E-49C0-A368-293416D91D1A}"/>
                  </a:ext>
                </a:extLst>
              </p:cNvPr>
              <p:cNvSpPr/>
              <p:nvPr/>
            </p:nvSpPr>
            <p:spPr>
              <a:xfrm flipH="1">
                <a:off x="2756348" y="2844520"/>
                <a:ext cx="1979896" cy="1685386"/>
              </a:xfrm>
              <a:custGeom>
                <a:avLst/>
                <a:gdLst/>
                <a:ahLst/>
                <a:cxnLst/>
                <a:rect l="l" t="t" r="r" b="b"/>
                <a:pathLst>
                  <a:path w="1979897" h="1685387">
                    <a:moveTo>
                      <a:pt x="1979897" y="0"/>
                    </a:moveTo>
                    <a:lnTo>
                      <a:pt x="0" y="0"/>
                    </a:lnTo>
                    <a:lnTo>
                      <a:pt x="0" y="1685388"/>
                    </a:lnTo>
                    <a:lnTo>
                      <a:pt x="1979897" y="1685388"/>
                    </a:lnTo>
                    <a:lnTo>
                      <a:pt x="1979897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=""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" name="Freeform 7">
                <a:extLst>
                  <a:ext uri="{FF2B5EF4-FFF2-40B4-BE49-F238E27FC236}">
                    <a16:creationId xmlns:a16="http://schemas.microsoft.com/office/drawing/2014/main" id="{451A8A65-1A60-4153-8464-23CB118180D0}"/>
                  </a:ext>
                </a:extLst>
              </p:cNvPr>
              <p:cNvSpPr/>
              <p:nvPr/>
            </p:nvSpPr>
            <p:spPr>
              <a:xfrm flipH="1">
                <a:off x="3728915" y="4499742"/>
                <a:ext cx="1979896" cy="1685386"/>
              </a:xfrm>
              <a:custGeom>
                <a:avLst/>
                <a:gdLst/>
                <a:ahLst/>
                <a:cxnLst/>
                <a:rect l="l" t="t" r="r" b="b"/>
                <a:pathLst>
                  <a:path w="1979897" h="1685387">
                    <a:moveTo>
                      <a:pt x="1979897" y="0"/>
                    </a:moveTo>
                    <a:lnTo>
                      <a:pt x="0" y="0"/>
                    </a:lnTo>
                    <a:lnTo>
                      <a:pt x="0" y="1685387"/>
                    </a:lnTo>
                    <a:lnTo>
                      <a:pt x="1979897" y="1685387"/>
                    </a:lnTo>
                    <a:lnTo>
                      <a:pt x="1979897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sp>
            <p:nvSpPr>
              <p:cNvPr id="66" name="Freeform 9">
                <a:extLst>
                  <a:ext uri="{FF2B5EF4-FFF2-40B4-BE49-F238E27FC236}">
                    <a16:creationId xmlns:a16="http://schemas.microsoft.com/office/drawing/2014/main" id="{C7BAC004-F2A5-465E-9405-5DEA3BBFE7C4}"/>
                  </a:ext>
                </a:extLst>
              </p:cNvPr>
              <p:cNvSpPr/>
              <p:nvPr/>
            </p:nvSpPr>
            <p:spPr>
              <a:xfrm flipH="1">
                <a:off x="4699963" y="6218377"/>
                <a:ext cx="1979897" cy="1685387"/>
              </a:xfrm>
              <a:custGeom>
                <a:avLst/>
                <a:gdLst/>
                <a:ahLst/>
                <a:cxnLst/>
                <a:rect l="l" t="t" r="r" b="b"/>
                <a:pathLst>
                  <a:path w="1979897" h="1685387">
                    <a:moveTo>
                      <a:pt x="1979897" y="0"/>
                    </a:moveTo>
                    <a:lnTo>
                      <a:pt x="0" y="0"/>
                    </a:lnTo>
                    <a:lnTo>
                      <a:pt x="0" y="1685387"/>
                    </a:lnTo>
                    <a:lnTo>
                      <a:pt x="1979897" y="1685387"/>
                    </a:lnTo>
                    <a:lnTo>
                      <a:pt x="1979897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sp>
            <p:nvSpPr>
              <p:cNvPr id="67" name="Freeform 11">
                <a:extLst>
                  <a:ext uri="{FF2B5EF4-FFF2-40B4-BE49-F238E27FC236}">
                    <a16:creationId xmlns:a16="http://schemas.microsoft.com/office/drawing/2014/main" id="{46883B0E-D065-449C-A5F8-F176510BA5FF}"/>
                  </a:ext>
                </a:extLst>
              </p:cNvPr>
              <p:cNvSpPr/>
              <p:nvPr/>
            </p:nvSpPr>
            <p:spPr>
              <a:xfrm flipH="1">
                <a:off x="5738898" y="7996669"/>
                <a:ext cx="1979897" cy="1685387"/>
              </a:xfrm>
              <a:custGeom>
                <a:avLst/>
                <a:gdLst/>
                <a:ahLst/>
                <a:cxnLst/>
                <a:rect l="l" t="t" r="r" b="b"/>
                <a:pathLst>
                  <a:path w="1979897" h="1685387">
                    <a:moveTo>
                      <a:pt x="1979896" y="0"/>
                    </a:moveTo>
                    <a:lnTo>
                      <a:pt x="0" y="0"/>
                    </a:lnTo>
                    <a:lnTo>
                      <a:pt x="0" y="1685387"/>
                    </a:lnTo>
                    <a:lnTo>
                      <a:pt x="1979896" y="1685387"/>
                    </a:lnTo>
                    <a:lnTo>
                      <a:pt x="1979896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" name="Freeform 17">
                <a:extLst>
                  <a:ext uri="{FF2B5EF4-FFF2-40B4-BE49-F238E27FC236}">
                    <a16:creationId xmlns:a16="http://schemas.microsoft.com/office/drawing/2014/main" id="{D439632F-8EDF-48C6-B373-D93A5835479B}"/>
                  </a:ext>
                </a:extLst>
              </p:cNvPr>
              <p:cNvSpPr/>
              <p:nvPr/>
            </p:nvSpPr>
            <p:spPr>
              <a:xfrm>
                <a:off x="3586048" y="3330742"/>
                <a:ext cx="707374" cy="576511"/>
              </a:xfrm>
              <a:custGeom>
                <a:avLst/>
                <a:gdLst/>
                <a:ahLst/>
                <a:cxnLst/>
                <a:rect l="l" t="t" r="r" b="b"/>
                <a:pathLst>
                  <a:path w="707374" h="576510">
                    <a:moveTo>
                      <a:pt x="0" y="0"/>
                    </a:moveTo>
                    <a:lnTo>
                      <a:pt x="707375" y="0"/>
                    </a:lnTo>
                    <a:lnTo>
                      <a:pt x="707375" y="576510"/>
                    </a:lnTo>
                    <a:lnTo>
                      <a:pt x="0" y="5765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=""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" name="Freeform 19">
                <a:extLst>
                  <a:ext uri="{FF2B5EF4-FFF2-40B4-BE49-F238E27FC236}">
                    <a16:creationId xmlns:a16="http://schemas.microsoft.com/office/drawing/2014/main" id="{CC9916C6-3CF2-4014-B3FB-B39F1E0FE074}"/>
                  </a:ext>
                </a:extLst>
              </p:cNvPr>
              <p:cNvSpPr/>
              <p:nvPr/>
            </p:nvSpPr>
            <p:spPr>
              <a:xfrm>
                <a:off x="5578473" y="6745385"/>
                <a:ext cx="631371" cy="631371"/>
              </a:xfrm>
              <a:custGeom>
                <a:avLst/>
                <a:gdLst/>
                <a:ahLst/>
                <a:cxnLst/>
                <a:rect l="l" t="t" r="r" b="b"/>
                <a:pathLst>
                  <a:path w="631371" h="631371">
                    <a:moveTo>
                      <a:pt x="0" y="0"/>
                    </a:moveTo>
                    <a:lnTo>
                      <a:pt x="631371" y="0"/>
                    </a:lnTo>
                    <a:lnTo>
                      <a:pt x="631371" y="631371"/>
                    </a:lnTo>
                    <a:lnTo>
                      <a:pt x="0" y="63137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781118FD-3E05-4742-899F-82D10C3FB597}"/>
                  </a:ext>
                </a:extLst>
              </p:cNvPr>
              <p:cNvSpPr/>
              <p:nvPr/>
            </p:nvSpPr>
            <p:spPr>
              <a:xfrm>
                <a:off x="6560215" y="8537099"/>
                <a:ext cx="631617" cy="631617"/>
              </a:xfrm>
              <a:custGeom>
                <a:avLst/>
                <a:gdLst/>
                <a:ahLst/>
                <a:cxnLst/>
                <a:rect l="l" t="t" r="r" b="b"/>
                <a:pathLst>
                  <a:path w="631617" h="631617">
                    <a:moveTo>
                      <a:pt x="0" y="0"/>
                    </a:moveTo>
                    <a:lnTo>
                      <a:pt x="631618" y="0"/>
                    </a:lnTo>
                    <a:lnTo>
                      <a:pt x="631618" y="631618"/>
                    </a:lnTo>
                    <a:lnTo>
                      <a:pt x="0" y="63161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=""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1" name="Freeform 22">
                <a:extLst>
                  <a:ext uri="{FF2B5EF4-FFF2-40B4-BE49-F238E27FC236}">
                    <a16:creationId xmlns:a16="http://schemas.microsoft.com/office/drawing/2014/main" id="{3D68B210-E902-4044-A414-BD39691B7DC4}"/>
                  </a:ext>
                </a:extLst>
              </p:cNvPr>
              <p:cNvSpPr/>
              <p:nvPr/>
            </p:nvSpPr>
            <p:spPr>
              <a:xfrm>
                <a:off x="4621044" y="5015989"/>
                <a:ext cx="600957" cy="600957"/>
              </a:xfrm>
              <a:custGeom>
                <a:avLst/>
                <a:gdLst/>
                <a:ahLst/>
                <a:cxnLst/>
                <a:rect l="l" t="t" r="r" b="b"/>
                <a:pathLst>
                  <a:path w="600957" h="600957">
                    <a:moveTo>
                      <a:pt x="0" y="0"/>
                    </a:moveTo>
                    <a:lnTo>
                      <a:pt x="600957" y="0"/>
                    </a:lnTo>
                    <a:lnTo>
                      <a:pt x="600957" y="600957"/>
                    </a:lnTo>
                    <a:lnTo>
                      <a:pt x="0" y="60095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=""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3" name="TextBox 34">
                <a:extLst>
                  <a:ext uri="{FF2B5EF4-FFF2-40B4-BE49-F238E27FC236}">
                    <a16:creationId xmlns:a16="http://schemas.microsoft.com/office/drawing/2014/main" id="{E7BA0888-31DD-46AB-A1EC-61D0DF001650}"/>
                  </a:ext>
                </a:extLst>
              </p:cNvPr>
              <p:cNvSpPr txBox="1"/>
              <p:nvPr/>
            </p:nvSpPr>
            <p:spPr>
              <a:xfrm>
                <a:off x="1886259" y="7991268"/>
                <a:ext cx="530759" cy="4248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335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05</a:t>
                </a:r>
              </a:p>
            </p:txBody>
          </p:sp>
          <p:sp>
            <p:nvSpPr>
              <p:cNvPr id="74" name="TextBox 38">
                <a:extLst>
                  <a:ext uri="{FF2B5EF4-FFF2-40B4-BE49-F238E27FC236}">
                    <a16:creationId xmlns:a16="http://schemas.microsoft.com/office/drawing/2014/main" id="{C62C5D3C-1FB8-4106-919F-9675B9E4EDB7}"/>
                  </a:ext>
                </a:extLst>
              </p:cNvPr>
              <p:cNvSpPr txBox="1"/>
              <p:nvPr/>
            </p:nvSpPr>
            <p:spPr>
              <a:xfrm>
                <a:off x="837947" y="6212419"/>
                <a:ext cx="530759" cy="4248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335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04</a:t>
                </a:r>
              </a:p>
            </p:txBody>
          </p:sp>
          <p:sp>
            <p:nvSpPr>
              <p:cNvPr id="75" name="TextBox 40">
                <a:extLst>
                  <a:ext uri="{FF2B5EF4-FFF2-40B4-BE49-F238E27FC236}">
                    <a16:creationId xmlns:a16="http://schemas.microsoft.com/office/drawing/2014/main" id="{5C6A4E70-5260-4DFD-9879-A8BE99390D5A}"/>
                  </a:ext>
                </a:extLst>
              </p:cNvPr>
              <p:cNvSpPr txBox="1"/>
              <p:nvPr/>
            </p:nvSpPr>
            <p:spPr>
              <a:xfrm>
                <a:off x="269088" y="4433570"/>
                <a:ext cx="530759" cy="4248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3359"/>
                  </a:lnSpc>
                </a:pPr>
                <a:r>
                  <a:rPr lang="en-US" sz="24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03</a:t>
                </a:r>
              </a:p>
            </p:txBody>
          </p:sp>
          <p:sp>
            <p:nvSpPr>
              <p:cNvPr id="76" name="TextBox 42">
                <a:extLst>
                  <a:ext uri="{FF2B5EF4-FFF2-40B4-BE49-F238E27FC236}">
                    <a16:creationId xmlns:a16="http://schemas.microsoft.com/office/drawing/2014/main" id="{0E4A1361-2B83-47FF-82EE-7F045EF38096}"/>
                  </a:ext>
                </a:extLst>
              </p:cNvPr>
              <p:cNvSpPr txBox="1"/>
              <p:nvPr/>
            </p:nvSpPr>
            <p:spPr>
              <a:xfrm>
                <a:off x="1559207" y="2654722"/>
                <a:ext cx="2970955" cy="66850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00"/>
                  </a:lnSpc>
                </a:pPr>
                <a:endParaRPr lang="en-US" sz="2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36BAC5-7C53-461C-A1CD-5317A0C49072}"/>
                </a:ext>
              </a:extLst>
            </p:cNvPr>
            <p:cNvSpPr txBox="1"/>
            <p:nvPr/>
          </p:nvSpPr>
          <p:spPr>
            <a:xfrm>
              <a:off x="1097848" y="459632"/>
              <a:ext cx="412457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pour quoi le marché est besoin de </a:t>
              </a:r>
              <a:r>
                <a:rPr lang="fr-FR" sz="2600" b="1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SmartScan</a:t>
              </a:r>
              <a:r>
                <a:rPr lang="fr-FR" sz="2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:</a:t>
              </a:r>
              <a:endParaRPr lang="en-US" sz="2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0" name="TextBox 43">
              <a:extLst>
                <a:ext uri="{FF2B5EF4-FFF2-40B4-BE49-F238E27FC236}">
                  <a16:creationId xmlns:a16="http://schemas.microsoft.com/office/drawing/2014/main" id="{54C1723D-9292-4EBF-B16B-14458A3AE49E}"/>
                </a:ext>
              </a:extLst>
            </p:cNvPr>
            <p:cNvSpPr txBox="1"/>
            <p:nvPr/>
          </p:nvSpPr>
          <p:spPr>
            <a:xfrm>
              <a:off x="1548629" y="2019916"/>
              <a:ext cx="3155932" cy="6858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fr-FR" sz="1600" b="1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Un logiciel médical basé sur l'intelligence artificielle (IA)</a:t>
              </a:r>
              <a:endParaRPr lang="en-US" sz="16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1" name="TextBox 43">
              <a:extLst>
                <a:ext uri="{FF2B5EF4-FFF2-40B4-BE49-F238E27FC236}">
                  <a16:creationId xmlns:a16="http://schemas.microsoft.com/office/drawing/2014/main" id="{365F2B24-19C6-458D-AC17-47D3E1D06FEF}"/>
                </a:ext>
              </a:extLst>
            </p:cNvPr>
            <p:cNvSpPr txBox="1"/>
            <p:nvPr/>
          </p:nvSpPr>
          <p:spPr>
            <a:xfrm>
              <a:off x="2533973" y="2875234"/>
              <a:ext cx="2688447" cy="6858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fr-FR" sz="1600" b="1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Connecté directement aux scanners et IRM</a:t>
              </a:r>
              <a:endParaRPr lang="en-US" sz="16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2" name="TextBox 43">
              <a:extLst>
                <a:ext uri="{FF2B5EF4-FFF2-40B4-BE49-F238E27FC236}">
                  <a16:creationId xmlns:a16="http://schemas.microsoft.com/office/drawing/2014/main" id="{01AA3AC9-C595-4B31-98A3-89ED5536ED3B}"/>
                </a:ext>
              </a:extLst>
            </p:cNvPr>
            <p:cNvSpPr txBox="1"/>
            <p:nvPr/>
          </p:nvSpPr>
          <p:spPr>
            <a:xfrm>
              <a:off x="2214418" y="3776364"/>
              <a:ext cx="3491480" cy="6858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fr-FR" sz="1600" b="1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Conçu pour examiner les images médicales rapidement</a:t>
              </a:r>
              <a:endParaRPr lang="en-US" sz="16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3" name="TextBox 43">
              <a:extLst>
                <a:ext uri="{FF2B5EF4-FFF2-40B4-BE49-F238E27FC236}">
                  <a16:creationId xmlns:a16="http://schemas.microsoft.com/office/drawing/2014/main" id="{688EAAE2-C29B-49CF-8C3B-CEF8D847503B}"/>
                </a:ext>
              </a:extLst>
            </p:cNvPr>
            <p:cNvSpPr txBox="1"/>
            <p:nvPr/>
          </p:nvSpPr>
          <p:spPr>
            <a:xfrm>
              <a:off x="2318755" y="4672131"/>
              <a:ext cx="3904122" cy="6858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fr-FR" sz="1600" b="1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Capable de générer des rapports et des diagnostics automatiquement</a:t>
              </a:r>
              <a:endParaRPr lang="en-US" sz="16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20D6042-8EEA-42B1-A0A5-87463C0CA449}"/>
              </a:ext>
            </a:extLst>
          </p:cNvPr>
          <p:cNvSpPr txBox="1"/>
          <p:nvPr/>
        </p:nvSpPr>
        <p:spPr>
          <a:xfrm rot="16200000">
            <a:off x="-162417" y="2968050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TECHNOLOGY</a:t>
            </a:r>
          </a:p>
        </p:txBody>
      </p:sp>
      <p:sp>
        <p:nvSpPr>
          <p:cNvPr id="78" name="Freeform 23">
            <a:extLst>
              <a:ext uri="{FF2B5EF4-FFF2-40B4-BE49-F238E27FC236}">
                <a16:creationId xmlns:a16="http://schemas.microsoft.com/office/drawing/2014/main" id="{10B17EA6-AEF9-40F3-9308-C5C326B3A72B}"/>
              </a:ext>
            </a:extLst>
          </p:cNvPr>
          <p:cNvSpPr/>
          <p:nvPr/>
        </p:nvSpPr>
        <p:spPr>
          <a:xfrm>
            <a:off x="8790452" y="2769235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BF0213C-FFB6-4B5D-B93C-C8C9952CFF6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t="41289" r="22699" b="40123"/>
          <a:stretch/>
        </p:blipFill>
        <p:spPr>
          <a:xfrm>
            <a:off x="170729" y="6279209"/>
            <a:ext cx="2204906" cy="4289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92D6120-8151-4C58-947B-7FC2730D0720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953798" y="6178302"/>
            <a:ext cx="1829148" cy="52987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EA7BA09-7984-41E2-9282-4A71FF290E9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2426449" y="6215703"/>
            <a:ext cx="616187" cy="4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1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F9E88C-1526-8FC9-E8B1-9C11388AE8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8B0A4D9-8774-9FA1-C21C-1D48D9B88A5C}"/>
              </a:ext>
            </a:extLst>
          </p:cNvPr>
          <p:cNvGrpSpPr/>
          <p:nvPr/>
        </p:nvGrpSpPr>
        <p:grpSpPr>
          <a:xfrm>
            <a:off x="4105254" y="1441126"/>
            <a:ext cx="3981492" cy="3975747"/>
            <a:chOff x="3301408" y="2241784"/>
            <a:chExt cx="3981492" cy="3975747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6C66934-A13F-66CE-8359-5A4E3487F505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226082C-02B6-EB72-C6DC-9DCF5E6E760E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4394DBF-DCC9-9BD2-B6DA-B30F22F6957E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FA573DF9-5A79-DAE3-9C71-D030063513DE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283B5CD4-8AD2-E7B2-A51E-487A4DC6EB33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EE6EA58-2993-7634-01E6-8995C6F27112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0D525C7-1BB7-4D93-CE70-5C895074B38B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4C1B17A2-3A8D-FE8F-B0A4-E0800C77C106}"/>
                </a:ext>
              </a:extLst>
            </p:cNvPr>
            <p:cNvGrpSpPr/>
            <p:nvPr/>
          </p:nvGrpSpPr>
          <p:grpSpPr>
            <a:xfrm>
              <a:off x="3717108" y="2867027"/>
              <a:ext cx="3218537" cy="2760227"/>
              <a:chOff x="3717108" y="2867027"/>
              <a:chExt cx="3218537" cy="2760227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073BEFD-6551-846F-D48E-170ECCF285A7}"/>
                  </a:ext>
                </a:extLst>
              </p:cNvPr>
              <p:cNvSpPr/>
              <p:nvPr/>
            </p:nvSpPr>
            <p:spPr>
              <a:xfrm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rgbClr val="27005D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909EA67-7362-0B23-C82C-A701EF569B02}"/>
                  </a:ext>
                </a:extLst>
              </p:cNvPr>
              <p:cNvSpPr/>
              <p:nvPr/>
            </p:nvSpPr>
            <p:spPr>
              <a:xfrm>
                <a:off x="4386321" y="2869452"/>
                <a:ext cx="389822" cy="355756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rgbClr val="00206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B82143C-3BE7-8D73-69FB-8290BD707875}"/>
                  </a:ext>
                </a:extLst>
              </p:cNvPr>
              <p:cNvSpPr/>
              <p:nvPr/>
            </p:nvSpPr>
            <p:spPr>
              <a:xfrm>
                <a:off x="4439415" y="5264515"/>
                <a:ext cx="326910" cy="326910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rgbClr val="27005D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BFDBE63-8A45-BCFA-5E4A-3711FA88A5B9}"/>
                  </a:ext>
                </a:extLst>
              </p:cNvPr>
              <p:cNvSpPr/>
              <p:nvPr/>
            </p:nvSpPr>
            <p:spPr>
              <a:xfrm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rgbClr val="27005D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696C851-A3A5-B415-CA1D-683A1726E97F}"/>
                  </a:ext>
                </a:extLst>
              </p:cNvPr>
              <p:cNvSpPr/>
              <p:nvPr/>
            </p:nvSpPr>
            <p:spPr>
              <a:xfrm>
                <a:off x="5860951" y="5251500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rgbClr val="27005D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06498B2-D34F-DFD7-8B84-A1AAA4CFA448}"/>
                  </a:ext>
                </a:extLst>
              </p:cNvPr>
              <p:cNvSpPr/>
              <p:nvPr/>
            </p:nvSpPr>
            <p:spPr>
              <a:xfrm>
                <a:off x="5860638" y="2867027"/>
                <a:ext cx="418274" cy="322104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rgbClr val="27005D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9" name="Freeform: Shape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7ABA532-ACD8-9C4F-8738-C8F13CA282B8}"/>
              </a:ext>
            </a:extLst>
          </p:cNvPr>
          <p:cNvSpPr/>
          <p:nvPr/>
        </p:nvSpPr>
        <p:spPr>
          <a:xfrm>
            <a:off x="5913754" y="5730615"/>
            <a:ext cx="364490" cy="589104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61173F61-64CA-4D9C-8E82-DF314B8235E5}"/>
              </a:ext>
            </a:extLst>
          </p:cNvPr>
          <p:cNvSpPr/>
          <p:nvPr/>
        </p:nvSpPr>
        <p:spPr>
          <a:xfrm>
            <a:off x="5112899" y="2758801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6" name="Image 1">
            <a:extLst>
              <a:ext uri="{FF2B5EF4-FFF2-40B4-BE49-F238E27FC236}">
                <a16:creationId xmlns:a16="http://schemas.microsoft.com/office/drawing/2014/main" id="{DF5D1DE4-FA23-47B0-A792-1F27D4952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222" y="6110496"/>
            <a:ext cx="2232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066195-70FC-49BB-9E02-1B5FE29C7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9" y="5730615"/>
            <a:ext cx="1122923" cy="9769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6068C4-F950-404A-B340-43BCFDC3932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24" y="5896678"/>
            <a:ext cx="2265614" cy="81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02576D-091A-1F62-B4D5-CCE0AA40B88A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E979C7-249B-5146-E13A-8AD6C6281FC8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4601BA-A895-C55C-8BC7-5A9C5D5519C5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50" name="Rectangle: Rounded Corners 4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FE6E67A-0EF2-C54B-0A03-549F7C50337C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51" name="Freeform: Shape 5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2A7DD5-565C-5D59-3A24-D19D373C3EE3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B0F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hlinkClick r:id="rId2" action="ppaction://hlinksldjump"/>
            <a:extLst>
              <a:ext uri="{FF2B5EF4-FFF2-40B4-BE49-F238E27FC236}">
                <a16:creationId xmlns:a16="http://schemas.microsoft.com/office/drawing/2014/main" id="{44A4F795-5DC3-7366-5823-EA3FCCC85898}"/>
              </a:ext>
            </a:extLst>
          </p:cNvPr>
          <p:cNvSpPr/>
          <p:nvPr/>
        </p:nvSpPr>
        <p:spPr>
          <a:xfrm>
            <a:off x="9285649" y="373359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0B539DD-6124-4B4A-A0E5-C164F5127E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30" t="399" r="12" b="-399"/>
          <a:stretch/>
        </p:blipFill>
        <p:spPr>
          <a:xfrm>
            <a:off x="9807195" y="0"/>
            <a:ext cx="2384805" cy="6858000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097D27-F140-F3E6-5409-065DF09DC6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89B20E-78CA-2954-49ED-EF9A173361BB}"/>
              </a:ext>
            </a:extLst>
          </p:cNvPr>
          <p:cNvGrpSpPr/>
          <p:nvPr/>
        </p:nvGrpSpPr>
        <p:grpSpPr>
          <a:xfrm rot="7189468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0D291A-131B-BFCE-20BC-B4AC08F86740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D8BBF7F-549D-F377-6372-234169F899D1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C10450D-131B-1502-4F36-90BC4A5F3DD2}"/>
                  </a:ext>
                </a:extLst>
              </p:cNvPr>
              <p:cNvSpPr/>
              <p:nvPr/>
            </p:nvSpPr>
            <p:spPr>
              <a:xfrm rot="18000000" flipH="1">
                <a:off x="5548533" y="2203775"/>
                <a:ext cx="832680" cy="1720686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E958DC-9EE4-86D0-45E6-62F75F4AE867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65D03D5-2256-61F2-B6A8-A0EC9EC96A51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EB14EDB-0382-5C6F-4D6D-6C41813D5872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A5A9B08-577E-ADE1-30EC-6F434D46A1EE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2C31B6-4D73-8D86-E4E1-3C5EF2E23462}"/>
                </a:ext>
              </a:extLst>
            </p:cNvPr>
            <p:cNvGrpSpPr/>
            <p:nvPr/>
          </p:nvGrpSpPr>
          <p:grpSpPr>
            <a:xfrm>
              <a:off x="3717107" y="2746531"/>
              <a:ext cx="3132003" cy="2856760"/>
              <a:chOff x="3717107" y="2746531"/>
              <a:chExt cx="3132003" cy="285676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7FD944B-7A2D-6361-CE00-6C9F739B0AF7}"/>
                  </a:ext>
                </a:extLst>
              </p:cNvPr>
              <p:cNvSpPr/>
              <p:nvPr/>
            </p:nvSpPr>
            <p:spPr>
              <a:xfrm rot="15445742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68E5A8F-97E3-E2B4-3EE9-D962EA8DFFD0}"/>
                  </a:ext>
                </a:extLst>
              </p:cNvPr>
              <p:cNvSpPr/>
              <p:nvPr/>
            </p:nvSpPr>
            <p:spPr>
              <a:xfrm rot="14684647">
                <a:off x="4386321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201BE0B-9AE8-E4D7-6126-FECB46AA7262}"/>
                  </a:ext>
                </a:extLst>
              </p:cNvPr>
              <p:cNvSpPr/>
              <p:nvPr/>
            </p:nvSpPr>
            <p:spPr>
              <a:xfrm rot="14410532">
                <a:off x="4439415" y="5264516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F2CE430-7CA8-A392-465F-AF0ED4D65E5C}"/>
                  </a:ext>
                </a:extLst>
              </p:cNvPr>
              <p:cNvSpPr/>
              <p:nvPr/>
            </p:nvSpPr>
            <p:spPr>
              <a:xfrm rot="14695947"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F9F1533-B5F5-1DBF-BEBD-8DC611DF53E3}"/>
                  </a:ext>
                </a:extLst>
              </p:cNvPr>
              <p:cNvSpPr/>
              <p:nvPr/>
            </p:nvSpPr>
            <p:spPr>
              <a:xfrm rot="14410532">
                <a:off x="5860952" y="5251502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BCC1E30-35E8-6CA2-5A0D-F086B4C6F9F2}"/>
                  </a:ext>
                </a:extLst>
              </p:cNvPr>
              <p:cNvSpPr/>
              <p:nvPr/>
            </p:nvSpPr>
            <p:spPr>
              <a:xfrm rot="14574069">
                <a:off x="5717444" y="2794616"/>
                <a:ext cx="418274" cy="322103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E72E1A-D18E-4098-B5C2-7859684D9BA0}"/>
              </a:ext>
            </a:extLst>
          </p:cNvPr>
          <p:cNvGrpSpPr/>
          <p:nvPr/>
        </p:nvGrpSpPr>
        <p:grpSpPr>
          <a:xfrm>
            <a:off x="392640" y="-183235"/>
            <a:ext cx="7640053" cy="6546302"/>
            <a:chOff x="392640" y="-183235"/>
            <a:chExt cx="7640053" cy="65463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566131-A74F-4AE7-87A1-2372CA41A9D8}"/>
                </a:ext>
              </a:extLst>
            </p:cNvPr>
            <p:cNvSpPr txBox="1"/>
            <p:nvPr/>
          </p:nvSpPr>
          <p:spPr>
            <a:xfrm rot="16200000">
              <a:off x="-162417" y="5561789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STARTUP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1D07A09-6E47-404F-AF8D-FF5CF3E75D10}"/>
                </a:ext>
              </a:extLst>
            </p:cNvPr>
            <p:cNvSpPr txBox="1"/>
            <p:nvPr/>
          </p:nvSpPr>
          <p:spPr>
            <a:xfrm rot="16200000">
              <a:off x="-162417" y="2965561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TECHNOLOGY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521B898-E949-4803-926A-3125D7B69E70}"/>
                </a:ext>
              </a:extLst>
            </p:cNvPr>
            <p:cNvSpPr txBox="1"/>
            <p:nvPr/>
          </p:nvSpPr>
          <p:spPr>
            <a:xfrm rot="16200000">
              <a:off x="-162417" y="371822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B0F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MEDICAL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91B730-5C4B-4D3C-8BB0-9E9B358EA145}"/>
                </a:ext>
              </a:extLst>
            </p:cNvPr>
            <p:cNvSpPr txBox="1"/>
            <p:nvPr/>
          </p:nvSpPr>
          <p:spPr>
            <a:xfrm>
              <a:off x="1626426" y="3562172"/>
              <a:ext cx="640626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bg1">
                      <a:lumMod val="8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vision est de conquérir le marché mondial en développant un logiciel d’analyse d’images médicales capable d’atteindre une précision de 100% pour l’ensemble du corps humain, réduisant ainsi considérablement les taux d’erreur.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A3C5D3-AAA3-44E4-A4B4-B3774654181A}"/>
                </a:ext>
              </a:extLst>
            </p:cNvPr>
            <p:cNvSpPr txBox="1"/>
            <p:nvPr/>
          </p:nvSpPr>
          <p:spPr>
            <a:xfrm>
              <a:off x="1663769" y="3315431"/>
              <a:ext cx="4911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u="sng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vision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C6B5879-0AE9-4E09-A331-01634A7062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3156" y="5064025"/>
              <a:ext cx="0" cy="27522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BBFB12-7AFD-4B9D-AE76-764D3FB62CDD}"/>
                </a:ext>
              </a:extLst>
            </p:cNvPr>
            <p:cNvSpPr txBox="1"/>
            <p:nvPr/>
          </p:nvSpPr>
          <p:spPr>
            <a:xfrm>
              <a:off x="1576020" y="775656"/>
              <a:ext cx="564044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Type </a:t>
              </a:r>
              <a:r>
                <a:rPr lang="fr-F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 raison d’être de l’idée de projet </a:t>
              </a:r>
            </a:p>
            <a:p>
              <a:endPara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2E955-704D-4811-A671-76DD79DA57C4}"/>
                </a:ext>
              </a:extLst>
            </p:cNvPr>
            <p:cNvSpPr txBox="1"/>
            <p:nvPr/>
          </p:nvSpPr>
          <p:spPr>
            <a:xfrm>
              <a:off x="1626426" y="5444306"/>
              <a:ext cx="1119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100%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D40E57-D590-48E6-8144-6413293EEC40}"/>
                </a:ext>
              </a:extLst>
            </p:cNvPr>
            <p:cNvSpPr txBox="1"/>
            <p:nvPr/>
          </p:nvSpPr>
          <p:spPr>
            <a:xfrm>
              <a:off x="2515430" y="5444305"/>
              <a:ext cx="1119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</a:t>
              </a:r>
              <a:r>
                <a:rPr lang="en-US" sz="1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630DD4A-59C5-4DDD-A582-0DFCB073C118}"/>
                </a:ext>
              </a:extLst>
            </p:cNvPr>
            <p:cNvSpPr txBox="1"/>
            <p:nvPr/>
          </p:nvSpPr>
          <p:spPr>
            <a:xfrm>
              <a:off x="3500010" y="5444305"/>
              <a:ext cx="1119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SCAN</a:t>
              </a:r>
            </a:p>
          </p:txBody>
        </p:sp>
        <p:sp>
          <p:nvSpPr>
            <p:cNvPr id="56" name="TextBox 43">
              <a:extLst>
                <a:ext uri="{FF2B5EF4-FFF2-40B4-BE49-F238E27FC236}">
                  <a16:creationId xmlns:a16="http://schemas.microsoft.com/office/drawing/2014/main" id="{79FB12EA-B955-41DD-ABFE-937A0D332550}"/>
                </a:ext>
              </a:extLst>
            </p:cNvPr>
            <p:cNvSpPr txBox="1"/>
            <p:nvPr/>
          </p:nvSpPr>
          <p:spPr>
            <a:xfrm>
              <a:off x="1833595" y="2091164"/>
              <a:ext cx="6026649" cy="10818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200" b="1" dirty="0">
                  <a:solidFill>
                    <a:schemeClr val="accent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Nous améliorons </a:t>
              </a:r>
              <a:r>
                <a:rPr lang="fr-FR" sz="1200" b="1" dirty="0">
                  <a:solidFill>
                    <a:schemeClr val="bg1">
                      <a:lumMod val="8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continuellement la précision, s'adaptons aux nouvelles modalités d'imagerie et nous s'intégrons aux flux de travail hospitaliers, notre solution accélère la recherche médicale et optimise la prise </a:t>
              </a:r>
              <a:r>
                <a:rPr lang="fr-FR" sz="12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en charge des patients.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DF2088-F65A-499A-9B49-E617A29C28CA}"/>
                </a:ext>
              </a:extLst>
            </p:cNvPr>
            <p:cNvSpPr txBox="1"/>
            <p:nvPr/>
          </p:nvSpPr>
          <p:spPr>
            <a:xfrm>
              <a:off x="1639880" y="1813110"/>
              <a:ext cx="4911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u="sng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mission</a:t>
              </a:r>
            </a:p>
          </p:txBody>
        </p:sp>
      </p:grpSp>
      <p:sp>
        <p:nvSpPr>
          <p:cNvPr id="58" name="Freeform 23">
            <a:extLst>
              <a:ext uri="{FF2B5EF4-FFF2-40B4-BE49-F238E27FC236}">
                <a16:creationId xmlns:a16="http://schemas.microsoft.com/office/drawing/2014/main" id="{B08BEDC7-2ECB-40E3-A7AA-F572414FA8DE}"/>
              </a:ext>
            </a:extLst>
          </p:cNvPr>
          <p:cNvSpPr/>
          <p:nvPr/>
        </p:nvSpPr>
        <p:spPr>
          <a:xfrm>
            <a:off x="8790452" y="2769235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B460DB9-C2DF-4B50-B151-3512BA4FAF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t="41289" r="22699" b="40123"/>
          <a:stretch/>
        </p:blipFill>
        <p:spPr>
          <a:xfrm>
            <a:off x="170729" y="6279209"/>
            <a:ext cx="2204906" cy="42897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ACACFA-51D4-4A04-B9E7-57C4234B9D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953798" y="6178302"/>
            <a:ext cx="1829148" cy="5298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0BAE44-E18E-4583-B48A-032368CCAD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2426449" y="6215703"/>
            <a:ext cx="616187" cy="4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01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02576D-091A-1F62-B4D5-CCE0AA40B88A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E979C7-249B-5146-E13A-8AD6C6281FC8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4601BA-A895-C55C-8BC7-5A9C5D5519C5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50" name="Rectangle: Rounded Corners 4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FE6E67A-0EF2-C54B-0A03-549F7C50337C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51" name="Freeform: Shape 5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2A7DD5-565C-5D59-3A24-D19D373C3EE3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B0F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hlinkClick r:id="rId2" action="ppaction://hlinksldjump"/>
            <a:extLst>
              <a:ext uri="{FF2B5EF4-FFF2-40B4-BE49-F238E27FC236}">
                <a16:creationId xmlns:a16="http://schemas.microsoft.com/office/drawing/2014/main" id="{44A4F795-5DC3-7366-5823-EA3FCCC85898}"/>
              </a:ext>
            </a:extLst>
          </p:cNvPr>
          <p:cNvSpPr/>
          <p:nvPr/>
        </p:nvSpPr>
        <p:spPr>
          <a:xfrm>
            <a:off x="9285649" y="373359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4A9BD1A-FF9F-465D-8BCF-3626BC374B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5" t="399" r="7357" b="-399"/>
          <a:stretch/>
        </p:blipFill>
        <p:spPr>
          <a:xfrm>
            <a:off x="9807196" y="0"/>
            <a:ext cx="2384805" cy="6858000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097D27-F140-F3E6-5409-065DF09DC6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89B20E-78CA-2954-49ED-EF9A173361BB}"/>
              </a:ext>
            </a:extLst>
          </p:cNvPr>
          <p:cNvGrpSpPr/>
          <p:nvPr/>
        </p:nvGrpSpPr>
        <p:grpSpPr>
          <a:xfrm rot="7189468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0D291A-131B-BFCE-20BC-B4AC08F86740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D8BBF7F-549D-F377-6372-234169F899D1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C10450D-131B-1502-4F36-90BC4A5F3DD2}"/>
                  </a:ext>
                </a:extLst>
              </p:cNvPr>
              <p:cNvSpPr/>
              <p:nvPr/>
            </p:nvSpPr>
            <p:spPr>
              <a:xfrm rot="18000000" flipH="1">
                <a:off x="5548533" y="2203775"/>
                <a:ext cx="832680" cy="1720686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E958DC-9EE4-86D0-45E6-62F75F4AE867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65D03D5-2256-61F2-B6A8-A0EC9EC96A51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EB14EDB-0382-5C6F-4D6D-6C41813D5872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A5A9B08-577E-ADE1-30EC-6F434D46A1EE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2C31B6-4D73-8D86-E4E1-3C5EF2E23462}"/>
                </a:ext>
              </a:extLst>
            </p:cNvPr>
            <p:cNvGrpSpPr/>
            <p:nvPr/>
          </p:nvGrpSpPr>
          <p:grpSpPr>
            <a:xfrm>
              <a:off x="3717107" y="2746531"/>
              <a:ext cx="3132003" cy="2856760"/>
              <a:chOff x="3717107" y="2746531"/>
              <a:chExt cx="3132003" cy="285676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7FD944B-7A2D-6361-CE00-6C9F739B0AF7}"/>
                  </a:ext>
                </a:extLst>
              </p:cNvPr>
              <p:cNvSpPr/>
              <p:nvPr/>
            </p:nvSpPr>
            <p:spPr>
              <a:xfrm rot="15445742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68E5A8F-97E3-E2B4-3EE9-D962EA8DFFD0}"/>
                  </a:ext>
                </a:extLst>
              </p:cNvPr>
              <p:cNvSpPr/>
              <p:nvPr/>
            </p:nvSpPr>
            <p:spPr>
              <a:xfrm rot="14684647">
                <a:off x="4386321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201BE0B-9AE8-E4D7-6126-FECB46AA7262}"/>
                  </a:ext>
                </a:extLst>
              </p:cNvPr>
              <p:cNvSpPr/>
              <p:nvPr/>
            </p:nvSpPr>
            <p:spPr>
              <a:xfrm rot="14410532">
                <a:off x="4439415" y="5264516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F2CE430-7CA8-A392-465F-AF0ED4D65E5C}"/>
                  </a:ext>
                </a:extLst>
              </p:cNvPr>
              <p:cNvSpPr/>
              <p:nvPr/>
            </p:nvSpPr>
            <p:spPr>
              <a:xfrm rot="14695947"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F9F1533-B5F5-1DBF-BEBD-8DC611DF53E3}"/>
                  </a:ext>
                </a:extLst>
              </p:cNvPr>
              <p:cNvSpPr/>
              <p:nvPr/>
            </p:nvSpPr>
            <p:spPr>
              <a:xfrm rot="14410532">
                <a:off x="5860952" y="5251502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BCC1E30-35E8-6CA2-5A0D-F086B4C6F9F2}"/>
                  </a:ext>
                </a:extLst>
              </p:cNvPr>
              <p:cNvSpPr/>
              <p:nvPr/>
            </p:nvSpPr>
            <p:spPr>
              <a:xfrm rot="14574069">
                <a:off x="5717444" y="2794616"/>
                <a:ext cx="418274" cy="322103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CCAA80-49DC-4CA8-95BF-ACB9DA447B75}"/>
              </a:ext>
            </a:extLst>
          </p:cNvPr>
          <p:cNvGrpSpPr/>
          <p:nvPr/>
        </p:nvGrpSpPr>
        <p:grpSpPr>
          <a:xfrm>
            <a:off x="392640" y="-143868"/>
            <a:ext cx="8677940" cy="6506935"/>
            <a:chOff x="392640" y="-143868"/>
            <a:chExt cx="8677940" cy="650693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D2426E-F4AF-4047-9ABA-FB93ADCB3D60}"/>
                </a:ext>
              </a:extLst>
            </p:cNvPr>
            <p:cNvSpPr txBox="1"/>
            <p:nvPr/>
          </p:nvSpPr>
          <p:spPr>
            <a:xfrm rot="16200000">
              <a:off x="-162417" y="5561789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STARTUP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F064683-C29E-4BBA-8F72-F2DD8A26B1ED}"/>
                </a:ext>
              </a:extLst>
            </p:cNvPr>
            <p:cNvSpPr txBox="1"/>
            <p:nvPr/>
          </p:nvSpPr>
          <p:spPr>
            <a:xfrm rot="16200000">
              <a:off x="-162417" y="3004928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TECHNOLOGY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224645E-8CB4-4B28-AD9A-E991870E0EBB}"/>
                </a:ext>
              </a:extLst>
            </p:cNvPr>
            <p:cNvSpPr txBox="1"/>
            <p:nvPr/>
          </p:nvSpPr>
          <p:spPr>
            <a:xfrm rot="16200000">
              <a:off x="-162417" y="411189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B0F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MEDICAL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8CBB74-CD6C-4A5D-844C-CA16690848E6}"/>
                </a:ext>
              </a:extLst>
            </p:cNvPr>
            <p:cNvGrpSpPr/>
            <p:nvPr/>
          </p:nvGrpSpPr>
          <p:grpSpPr>
            <a:xfrm>
              <a:off x="1348032" y="1635716"/>
              <a:ext cx="7722548" cy="4215050"/>
              <a:chOff x="1348032" y="1635716"/>
              <a:chExt cx="7722548" cy="421505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C3E944B-67AE-4B1F-9D60-D7139536EC60}"/>
                  </a:ext>
                </a:extLst>
              </p:cNvPr>
              <p:cNvSpPr txBox="1"/>
              <p:nvPr/>
            </p:nvSpPr>
            <p:spPr>
              <a:xfrm>
                <a:off x="1438287" y="1635716"/>
                <a:ext cx="76322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>
                    <a:solidFill>
                      <a:srgbClr val="00B0F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Notre solution </a:t>
                </a:r>
                <a:r>
                  <a:rPr lang="fr-FR" sz="2000" b="1" dirty="0">
                    <a:solidFill>
                      <a:schemeClr val="bg1">
                        <a:lumMod val="6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cible le secteur de la santé premièrement incluant les hôpitaux, centres de diagnostic, Les cliniques médicaux et </a:t>
                </a:r>
                <a:r>
                  <a:rPr lang="fr-FR" sz="2000" b="1" dirty="0">
                    <a:solidFill>
                      <a:schemeClr val="accent4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le secteur industriel </a:t>
                </a:r>
                <a:r>
                  <a:rPr lang="fr-FR" sz="2000" b="1" dirty="0">
                    <a:solidFill>
                      <a:schemeClr val="bg1">
                        <a:lumMod val="6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comme Les fabricants des dispositifs médicaux.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9499DE0-58A6-43FF-AC0C-B01EE03709D7}"/>
                  </a:ext>
                </a:extLst>
              </p:cNvPr>
              <p:cNvGrpSpPr/>
              <p:nvPr/>
            </p:nvGrpSpPr>
            <p:grpSpPr>
              <a:xfrm>
                <a:off x="1348032" y="3297947"/>
                <a:ext cx="5944485" cy="2552819"/>
                <a:chOff x="1480657" y="2181660"/>
                <a:chExt cx="6532361" cy="2750945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B5DFA6D2-4BB3-47A0-9E53-A500509D0378}"/>
                    </a:ext>
                  </a:extLst>
                </p:cNvPr>
                <p:cNvGrpSpPr/>
                <p:nvPr/>
              </p:nvGrpSpPr>
              <p:grpSpPr>
                <a:xfrm>
                  <a:off x="1480657" y="2181660"/>
                  <a:ext cx="6532361" cy="2750945"/>
                  <a:chOff x="1409631" y="3577785"/>
                  <a:chExt cx="6532361" cy="2750945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185FC5D7-F87B-4056-9D78-B99F5AA94C48}"/>
                      </a:ext>
                    </a:extLst>
                  </p:cNvPr>
                  <p:cNvGrpSpPr/>
                  <p:nvPr/>
                </p:nvGrpSpPr>
                <p:grpSpPr>
                  <a:xfrm>
                    <a:off x="1409631" y="3577785"/>
                    <a:ext cx="6532361" cy="2750945"/>
                    <a:chOff x="1404125" y="2898617"/>
                    <a:chExt cx="6532361" cy="2750945"/>
                  </a:xfrm>
                </p:grpSpPr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E96FABA6-3081-4D91-83CC-98187BF5B9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4125" y="2898617"/>
                      <a:ext cx="6532361" cy="2750945"/>
                      <a:chOff x="1404125" y="2898617"/>
                      <a:chExt cx="6532361" cy="2750945"/>
                    </a:xfrm>
                  </p:grpSpPr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9E40389B-B0ED-4B2A-8330-96F86835E8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78260" y="3446322"/>
                        <a:ext cx="6128375" cy="1828426"/>
                        <a:chOff x="1940182" y="3420907"/>
                        <a:chExt cx="5427275" cy="1619250"/>
                      </a:xfrm>
                    </p:grpSpPr>
                    <p:grpSp>
                      <p:nvGrpSpPr>
                        <p:cNvPr id="73" name="Group 72">
                          <a:extLst>
                            <a:ext uri="{FF2B5EF4-FFF2-40B4-BE49-F238E27FC236}">
                              <a16:creationId xmlns:a16="http://schemas.microsoft.com/office/drawing/2014/main" id="{92CD9F10-2757-4DE0-BFAA-004585E7AEA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43604" y="3725707"/>
                          <a:ext cx="1219201" cy="1314449"/>
                          <a:chOff x="7666483" y="3295650"/>
                          <a:chExt cx="1219201" cy="1314449"/>
                        </a:xfrm>
                      </p:grpSpPr>
                      <p:sp>
                        <p:nvSpPr>
                          <p:cNvPr id="87" name="Rectangle 86">
                            <a:extLst>
                              <a:ext uri="{FF2B5EF4-FFF2-40B4-BE49-F238E27FC236}">
                                <a16:creationId xmlns:a16="http://schemas.microsoft.com/office/drawing/2014/main" id="{2654ABA7-76AD-4071-91CD-BB28052CF21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666483" y="3295650"/>
                            <a:ext cx="1219201" cy="1009650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2">
                                  <a:lumMod val="60000"/>
                                  <a:lumOff val="40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2">
                                  <a:lumMod val="60000"/>
                                  <a:lumOff val="40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2">
                                  <a:lumMod val="60000"/>
                                  <a:lumOff val="40000"/>
                                  <a:shade val="100000"/>
                                  <a:satMod val="115000"/>
                                </a:schemeClr>
                              </a:gs>
                            </a:gsLst>
                            <a:path path="circle">
                              <a:fillToRect t="100000" r="100000"/>
                            </a:path>
                            <a:tileRect l="-100000" b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8" name="Oval 87">
                            <a:extLst>
                              <a:ext uri="{FF2B5EF4-FFF2-40B4-BE49-F238E27FC236}">
                                <a16:creationId xmlns:a16="http://schemas.microsoft.com/office/drawing/2014/main" id="{1D40CB2C-D960-4DF5-AC08-FB95DFDEA4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971283" y="4000499"/>
                            <a:ext cx="609600" cy="6096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89" name="TextBox 88">
                            <a:extLst>
                              <a:ext uri="{FF2B5EF4-FFF2-40B4-BE49-F238E27FC236}">
                                <a16:creationId xmlns:a16="http://schemas.microsoft.com/office/drawing/2014/main" id="{0C424705-A943-4234-9CEB-9DD7CABBFB7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96147" y="3308062"/>
                            <a:ext cx="788902" cy="58477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3200" b="1" dirty="0">
                                <a:solidFill>
                                  <a:schemeClr val="bg1"/>
                                </a:solidFill>
                                <a:latin typeface="Tw Cen MT" panose="020B0602020104020603" pitchFamily="34" charset="0"/>
                                <a:ea typeface="Tahoma" panose="020B0604030504040204" pitchFamily="34" charset="0"/>
                                <a:cs typeface="Arial" panose="020B0604020202020204" pitchFamily="34" charset="0"/>
                              </a:rPr>
                              <a:t>03</a:t>
                            </a:r>
                          </a:p>
                        </p:txBody>
                      </p:sp>
                    </p:grpSp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36D17DFF-F146-49F6-93AB-FFD7A7EDD4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40182" y="3725707"/>
                          <a:ext cx="1219201" cy="1314450"/>
                          <a:chOff x="4863061" y="3295650"/>
                          <a:chExt cx="1219201" cy="1314450"/>
                        </a:xfrm>
                      </p:grpSpPr>
                      <p:sp>
                        <p:nvSpPr>
                          <p:cNvPr id="83" name="Rectangle 82">
                            <a:extLst>
                              <a:ext uri="{FF2B5EF4-FFF2-40B4-BE49-F238E27FC236}">
                                <a16:creationId xmlns:a16="http://schemas.microsoft.com/office/drawing/2014/main" id="{92E0D4DF-3C87-4494-80C8-01C6BD51C0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3061" y="3295650"/>
                            <a:ext cx="1219201" cy="1009650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2">
                                  <a:lumMod val="60000"/>
                                  <a:lumOff val="40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2">
                                  <a:lumMod val="60000"/>
                                  <a:lumOff val="40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2">
                                  <a:lumMod val="60000"/>
                                  <a:lumOff val="40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27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4" name="Oval 83">
                            <a:extLst>
                              <a:ext uri="{FF2B5EF4-FFF2-40B4-BE49-F238E27FC236}">
                                <a16:creationId xmlns:a16="http://schemas.microsoft.com/office/drawing/2014/main" id="{F681F2C3-C741-428A-97E3-9CBAB58EE1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67861" y="4000500"/>
                            <a:ext cx="609600" cy="6096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85" name="TextBox 84">
                            <a:extLst>
                              <a:ext uri="{FF2B5EF4-FFF2-40B4-BE49-F238E27FC236}">
                                <a16:creationId xmlns:a16="http://schemas.microsoft.com/office/drawing/2014/main" id="{960717B5-B9C7-4B92-9A5D-31C930DC97B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080499" y="3308062"/>
                            <a:ext cx="788902" cy="58477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3200" b="1" dirty="0">
                                <a:solidFill>
                                  <a:schemeClr val="bg1"/>
                                </a:solidFill>
                                <a:latin typeface="Tw Cen MT" panose="020B0602020104020603" pitchFamily="34" charset="0"/>
                                <a:ea typeface="Tahoma" panose="020B0604030504040204" pitchFamily="34" charset="0"/>
                                <a:cs typeface="Arial" panose="020B0604020202020204" pitchFamily="34" charset="0"/>
                              </a:rPr>
                              <a:t>01</a:t>
                            </a:r>
                          </a:p>
                        </p:txBody>
                      </p:sp>
                      <p:sp>
                        <p:nvSpPr>
                          <p:cNvPr id="86" name="Freeform 121">
                            <a:extLst>
                              <a:ext uri="{FF2B5EF4-FFF2-40B4-BE49-F238E27FC236}">
                                <a16:creationId xmlns:a16="http://schemas.microsoft.com/office/drawing/2014/main" id="{FE2E8441-81F9-43B1-876D-CDBD877EC1F6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5331686" y="4161500"/>
                            <a:ext cx="297184" cy="297184"/>
                          </a:xfrm>
                          <a:custGeom>
                            <a:avLst/>
                            <a:gdLst>
                              <a:gd name="T0" fmla="*/ 2147483646 w 62"/>
                              <a:gd name="T1" fmla="*/ 2147483646 h 62"/>
                              <a:gd name="T2" fmla="*/ 2147483646 w 62"/>
                              <a:gd name="T3" fmla="*/ 2147483646 h 62"/>
                              <a:gd name="T4" fmla="*/ 2147483646 w 62"/>
                              <a:gd name="T5" fmla="*/ 2147483646 h 62"/>
                              <a:gd name="T6" fmla="*/ 0 w 62"/>
                              <a:gd name="T7" fmla="*/ 2147483646 h 62"/>
                              <a:gd name="T8" fmla="*/ 0 w 62"/>
                              <a:gd name="T9" fmla="*/ 2147483646 h 62"/>
                              <a:gd name="T10" fmla="*/ 2147483646 w 62"/>
                              <a:gd name="T11" fmla="*/ 0 h 62"/>
                              <a:gd name="T12" fmla="*/ 2147483646 w 62"/>
                              <a:gd name="T13" fmla="*/ 0 h 62"/>
                              <a:gd name="T14" fmla="*/ 2147483646 w 62"/>
                              <a:gd name="T15" fmla="*/ 2147483646 h 62"/>
                              <a:gd name="T16" fmla="*/ 2147483646 w 62"/>
                              <a:gd name="T17" fmla="*/ 2147483646 h 62"/>
                              <a:gd name="T18" fmla="*/ 2147483646 w 62"/>
                              <a:gd name="T19" fmla="*/ 2147483646 h 62"/>
                              <a:gd name="T20" fmla="*/ 2147483646 w 62"/>
                              <a:gd name="T21" fmla="*/ 2147483646 h 62"/>
                              <a:gd name="T22" fmla="*/ 2147483646 w 62"/>
                              <a:gd name="T23" fmla="*/ 2147483646 h 62"/>
                              <a:gd name="T24" fmla="*/ 2147483646 w 62"/>
                              <a:gd name="T25" fmla="*/ 2147483646 h 62"/>
                              <a:gd name="T26" fmla="*/ 2147483646 w 62"/>
                              <a:gd name="T27" fmla="*/ 2147483646 h 62"/>
                              <a:gd name="T28" fmla="*/ 2147483646 w 62"/>
                              <a:gd name="T29" fmla="*/ 2147483646 h 62"/>
                              <a:gd name="T30" fmla="*/ 2147483646 w 62"/>
                              <a:gd name="T31" fmla="*/ 2147483646 h 62"/>
                              <a:gd name="T32" fmla="*/ 2147483646 w 62"/>
                              <a:gd name="T33" fmla="*/ 2147483646 h 62"/>
                              <a:gd name="T34" fmla="*/ 2147483646 w 62"/>
                              <a:gd name="T35" fmla="*/ 2147483646 h 62"/>
                              <a:gd name="T36" fmla="*/ 2147483646 w 62"/>
                              <a:gd name="T37" fmla="*/ 2147483646 h 62"/>
                              <a:gd name="T38" fmla="*/ 2147483646 w 62"/>
                              <a:gd name="T39" fmla="*/ 2147483646 h 62"/>
                              <a:gd name="T40" fmla="*/ 2147483646 w 62"/>
                              <a:gd name="T41" fmla="*/ 2147483646 h 62"/>
                              <a:gd name="T42" fmla="*/ 2147483646 w 62"/>
                              <a:gd name="T43" fmla="*/ 2147483646 h 62"/>
                              <a:gd name="T44" fmla="*/ 2147483646 w 62"/>
                              <a:gd name="T45" fmla="*/ 2147483646 h 62"/>
                              <a:gd name="T46" fmla="*/ 2147483646 w 62"/>
                              <a:gd name="T47" fmla="*/ 2147483646 h 62"/>
                              <a:gd name="T48" fmla="*/ 2147483646 w 62"/>
                              <a:gd name="T49" fmla="*/ 2147483646 h 62"/>
                              <a:gd name="T50" fmla="*/ 2147483646 w 62"/>
                              <a:gd name="T51" fmla="*/ 2147483646 h 62"/>
                              <a:gd name="T52" fmla="*/ 2147483646 w 62"/>
                              <a:gd name="T53" fmla="*/ 2147483646 h 62"/>
                              <a:gd name="T54" fmla="*/ 2147483646 w 62"/>
                              <a:gd name="T55" fmla="*/ 2147483646 h 62"/>
                              <a:gd name="T56" fmla="*/ 2147483646 w 62"/>
                              <a:gd name="T57" fmla="*/ 2147483646 h 62"/>
                              <a:gd name="T58" fmla="*/ 2147483646 w 62"/>
                              <a:gd name="T59" fmla="*/ 2147483646 h 62"/>
                              <a:gd name="T60" fmla="*/ 0 60000 65536"/>
                              <a:gd name="T61" fmla="*/ 0 60000 6553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</a:gdLst>
                            <a:ahLst/>
                            <a:cxnLst>
                              <a:cxn ang="T60">
                                <a:pos x="T0" y="T1"/>
                              </a:cxn>
                              <a:cxn ang="T61">
                                <a:pos x="T2" y="T3"/>
                              </a:cxn>
                              <a:cxn ang="T62">
                                <a:pos x="T4" y="T5"/>
                              </a:cxn>
                              <a:cxn ang="T63">
                                <a:pos x="T6" y="T7"/>
                              </a:cxn>
                              <a:cxn ang="T64">
                                <a:pos x="T8" y="T9"/>
                              </a:cxn>
                              <a:cxn ang="T65">
                                <a:pos x="T10" y="T11"/>
                              </a:cxn>
                              <a:cxn ang="T66">
                                <a:pos x="T12" y="T13"/>
                              </a:cxn>
                              <a:cxn ang="T67">
                                <a:pos x="T14" y="T15"/>
                              </a:cxn>
                              <a:cxn ang="T68">
                                <a:pos x="T16" y="T17"/>
                              </a:cxn>
                              <a:cxn ang="T69">
                                <a:pos x="T18" y="T19"/>
                              </a:cxn>
                              <a:cxn ang="T70">
                                <a:pos x="T20" y="T21"/>
                              </a:cxn>
                              <a:cxn ang="T71">
                                <a:pos x="T22" y="T23"/>
                              </a:cxn>
                              <a:cxn ang="T72">
                                <a:pos x="T24" y="T25"/>
                              </a:cxn>
                              <a:cxn ang="T73">
                                <a:pos x="T26" y="T27"/>
                              </a:cxn>
                              <a:cxn ang="T74">
                                <a:pos x="T28" y="T29"/>
                              </a:cxn>
                              <a:cxn ang="T75">
                                <a:pos x="T30" y="T31"/>
                              </a:cxn>
                              <a:cxn ang="T76">
                                <a:pos x="T32" y="T33"/>
                              </a:cxn>
                              <a:cxn ang="T77">
                                <a:pos x="T34" y="T35"/>
                              </a:cxn>
                              <a:cxn ang="T78">
                                <a:pos x="T36" y="T37"/>
                              </a:cxn>
                              <a:cxn ang="T79">
                                <a:pos x="T38" y="T39"/>
                              </a:cxn>
                              <a:cxn ang="T80">
                                <a:pos x="T40" y="T41"/>
                              </a:cxn>
                              <a:cxn ang="T81">
                                <a:pos x="T42" y="T43"/>
                              </a:cxn>
                              <a:cxn ang="T82">
                                <a:pos x="T44" y="T45"/>
                              </a:cxn>
                              <a:cxn ang="T83">
                                <a:pos x="T46" y="T47"/>
                              </a:cxn>
                              <a:cxn ang="T84">
                                <a:pos x="T48" y="T49"/>
                              </a:cxn>
                              <a:cxn ang="T85">
                                <a:pos x="T50" y="T51"/>
                              </a:cxn>
                              <a:cxn ang="T86">
                                <a:pos x="T52" y="T53"/>
                              </a:cxn>
                              <a:cxn ang="T87">
                                <a:pos x="T54" y="T55"/>
                              </a:cxn>
                              <a:cxn ang="T88">
                                <a:pos x="T56" y="T57"/>
                              </a:cxn>
                              <a:cxn ang="T89">
                                <a:pos x="T58" y="T59"/>
                              </a:cxn>
                            </a:cxnLst>
                            <a:rect l="0" t="0" r="r" b="b"/>
                            <a:pathLst>
                              <a:path w="62" h="62">
                                <a:moveTo>
                                  <a:pt x="62" y="51"/>
                                </a:moveTo>
                                <a:cubicBezTo>
                                  <a:pt x="62" y="57"/>
                                  <a:pt x="57" y="62"/>
                                  <a:pt x="51" y="62"/>
                                </a:cubicBezTo>
                                <a:cubicBezTo>
                                  <a:pt x="12" y="62"/>
                                  <a:pt x="12" y="62"/>
                                  <a:pt x="12" y="62"/>
                                </a:cubicBezTo>
                                <a:cubicBezTo>
                                  <a:pt x="6" y="62"/>
                                  <a:pt x="0" y="57"/>
                                  <a:pt x="0" y="51"/>
                                </a:cubicBezTo>
                                <a:cubicBezTo>
                                  <a:pt x="0" y="12"/>
                                  <a:pt x="0" y="12"/>
                                  <a:pt x="0" y="12"/>
                                </a:cubicBezTo>
                                <a:cubicBezTo>
                                  <a:pt x="0" y="6"/>
                                  <a:pt x="6" y="0"/>
                                  <a:pt x="12" y="0"/>
                                </a:cubicBezTo>
                                <a:cubicBezTo>
                                  <a:pt x="51" y="0"/>
                                  <a:pt x="51" y="0"/>
                                  <a:pt x="51" y="0"/>
                                </a:cubicBezTo>
                                <a:cubicBezTo>
                                  <a:pt x="57" y="0"/>
                                  <a:pt x="62" y="6"/>
                                  <a:pt x="62" y="12"/>
                                </a:cubicBezTo>
                                <a:lnTo>
                                  <a:pt x="62" y="51"/>
                                </a:lnTo>
                                <a:close/>
                                <a:moveTo>
                                  <a:pt x="52" y="29"/>
                                </a:moveTo>
                                <a:cubicBezTo>
                                  <a:pt x="52" y="27"/>
                                  <a:pt x="51" y="26"/>
                                  <a:pt x="49" y="26"/>
                                </a:cubicBezTo>
                                <a:cubicBezTo>
                                  <a:pt x="36" y="26"/>
                                  <a:pt x="36" y="26"/>
                                  <a:pt x="36" y="26"/>
                                </a:cubicBezTo>
                                <a:cubicBezTo>
                                  <a:pt x="36" y="13"/>
                                  <a:pt x="36" y="13"/>
                                  <a:pt x="36" y="13"/>
                                </a:cubicBezTo>
                                <a:cubicBezTo>
                                  <a:pt x="36" y="12"/>
                                  <a:pt x="35" y="11"/>
                                  <a:pt x="34" y="11"/>
                                </a:cubicBezTo>
                                <a:cubicBezTo>
                                  <a:pt x="29" y="11"/>
                                  <a:pt x="29" y="11"/>
                                  <a:pt x="29" y="11"/>
                                </a:cubicBezTo>
                                <a:cubicBezTo>
                                  <a:pt x="27" y="11"/>
                                  <a:pt x="26" y="12"/>
                                  <a:pt x="26" y="13"/>
                                </a:cubicBezTo>
                                <a:cubicBezTo>
                                  <a:pt x="26" y="26"/>
                                  <a:pt x="26" y="26"/>
                                  <a:pt x="26" y="26"/>
                                </a:cubicBezTo>
                                <a:cubicBezTo>
                                  <a:pt x="13" y="26"/>
                                  <a:pt x="13" y="26"/>
                                  <a:pt x="13" y="26"/>
                                </a:cubicBezTo>
                                <a:cubicBezTo>
                                  <a:pt x="12" y="26"/>
                                  <a:pt x="11" y="27"/>
                                  <a:pt x="11" y="29"/>
                                </a:cubicBezTo>
                                <a:cubicBezTo>
                                  <a:pt x="11" y="34"/>
                                  <a:pt x="11" y="34"/>
                                  <a:pt x="11" y="34"/>
                                </a:cubicBezTo>
                                <a:cubicBezTo>
                                  <a:pt x="11" y="35"/>
                                  <a:pt x="12" y="36"/>
                                  <a:pt x="13" y="36"/>
                                </a:cubicBezTo>
                                <a:cubicBezTo>
                                  <a:pt x="26" y="36"/>
                                  <a:pt x="26" y="36"/>
                                  <a:pt x="26" y="36"/>
                                </a:cubicBezTo>
                                <a:cubicBezTo>
                                  <a:pt x="26" y="49"/>
                                  <a:pt x="26" y="49"/>
                                  <a:pt x="26" y="49"/>
                                </a:cubicBezTo>
                                <a:cubicBezTo>
                                  <a:pt x="26" y="51"/>
                                  <a:pt x="27" y="52"/>
                                  <a:pt x="29" y="52"/>
                                </a:cubicBezTo>
                                <a:cubicBezTo>
                                  <a:pt x="34" y="52"/>
                                  <a:pt x="34" y="52"/>
                                  <a:pt x="34" y="52"/>
                                </a:cubicBezTo>
                                <a:cubicBezTo>
                                  <a:pt x="35" y="52"/>
                                  <a:pt x="36" y="51"/>
                                  <a:pt x="36" y="49"/>
                                </a:cubicBezTo>
                                <a:cubicBezTo>
                                  <a:pt x="36" y="36"/>
                                  <a:pt x="36" y="36"/>
                                  <a:pt x="36" y="36"/>
                                </a:cubicBezTo>
                                <a:cubicBezTo>
                                  <a:pt x="49" y="36"/>
                                  <a:pt x="49" y="36"/>
                                  <a:pt x="49" y="36"/>
                                </a:cubicBezTo>
                                <a:cubicBezTo>
                                  <a:pt x="51" y="36"/>
                                  <a:pt x="52" y="35"/>
                                  <a:pt x="52" y="34"/>
                                </a:cubicBezTo>
                                <a:lnTo>
                                  <a:pt x="52" y="2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2">
                              <a:lumMod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lt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75" name="Group 74">
                          <a:extLst>
                            <a:ext uri="{FF2B5EF4-FFF2-40B4-BE49-F238E27FC236}">
                              <a16:creationId xmlns:a16="http://schemas.microsoft.com/office/drawing/2014/main" id="{00E392FB-697E-4360-9831-DEF56FB82E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48256" y="3420907"/>
                          <a:ext cx="1219201" cy="1314450"/>
                          <a:chOff x="9071135" y="2990850"/>
                          <a:chExt cx="1219201" cy="1314450"/>
                        </a:xfrm>
                      </p:grpSpPr>
                      <p:sp>
                        <p:nvSpPr>
                          <p:cNvPr id="80" name="Rectangle 79">
                            <a:extLst>
                              <a:ext uri="{FF2B5EF4-FFF2-40B4-BE49-F238E27FC236}">
                                <a16:creationId xmlns:a16="http://schemas.microsoft.com/office/drawing/2014/main" id="{FE653210-B5AD-4826-8FB2-98D82B4EA9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71135" y="3295650"/>
                            <a:ext cx="1219201" cy="1009650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accent1">
                                  <a:lumMod val="50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accent1">
                                  <a:lumMod val="50000"/>
                                  <a:shade val="100000"/>
                                  <a:satMod val="115000"/>
                                </a:schemeClr>
                              </a:gs>
                            </a:gsLst>
                            <a:path path="circle">
                              <a:fillToRect t="100000" r="100000"/>
                            </a:path>
                            <a:tileRect l="-100000" b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81" name="Oval 80">
                            <a:extLst>
                              <a:ext uri="{FF2B5EF4-FFF2-40B4-BE49-F238E27FC236}">
                                <a16:creationId xmlns:a16="http://schemas.microsoft.com/office/drawing/2014/main" id="{C355B363-8441-4562-B3F4-B9437AA8F2B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375935" y="2990850"/>
                            <a:ext cx="609600" cy="6096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2" name="TextBox 81">
                            <a:extLst>
                              <a:ext uri="{FF2B5EF4-FFF2-40B4-BE49-F238E27FC236}">
                                <a16:creationId xmlns:a16="http://schemas.microsoft.com/office/drawing/2014/main" id="{3205D503-F845-4321-BEE7-0772F4CBA51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83344" y="3708112"/>
                            <a:ext cx="788902" cy="58477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3200" b="1" dirty="0">
                                <a:solidFill>
                                  <a:schemeClr val="bg1"/>
                                </a:solidFill>
                                <a:latin typeface="Tw Cen MT" panose="020B0602020104020603" pitchFamily="34" charset="0"/>
                                <a:ea typeface="Tahoma" panose="020B0604030504040204" pitchFamily="34" charset="0"/>
                                <a:cs typeface="Arial" panose="020B0604020202020204" pitchFamily="34" charset="0"/>
                              </a:rPr>
                              <a:t>04</a:t>
                            </a:r>
                          </a:p>
                        </p:txBody>
                      </p:sp>
                    </p:grpSp>
                    <p:grpSp>
                      <p:nvGrpSpPr>
                        <p:cNvPr id="76" name="Group 75">
                          <a:extLst>
                            <a:ext uri="{FF2B5EF4-FFF2-40B4-BE49-F238E27FC236}">
                              <a16:creationId xmlns:a16="http://schemas.microsoft.com/office/drawing/2014/main" id="{08549BB7-BA9D-4B69-9072-67D93D71927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41893" y="3420907"/>
                          <a:ext cx="1219201" cy="1314450"/>
                          <a:chOff x="6264772" y="2990850"/>
                          <a:chExt cx="1219201" cy="1314450"/>
                        </a:xfrm>
                      </p:grpSpPr>
                      <p:sp>
                        <p:nvSpPr>
                          <p:cNvPr id="77" name="Rectangle 76">
                            <a:extLst>
                              <a:ext uri="{FF2B5EF4-FFF2-40B4-BE49-F238E27FC236}">
                                <a16:creationId xmlns:a16="http://schemas.microsoft.com/office/drawing/2014/main" id="{67307B95-EEC3-4B5A-9643-63EA0D137D9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264772" y="3295650"/>
                            <a:ext cx="1219201" cy="1009650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accent1">
                                  <a:lumMod val="50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accent1">
                                  <a:lumMod val="50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78" name="TextBox 77">
                            <a:extLst>
                              <a:ext uri="{FF2B5EF4-FFF2-40B4-BE49-F238E27FC236}">
                                <a16:creationId xmlns:a16="http://schemas.microsoft.com/office/drawing/2014/main" id="{40397CE9-78CA-446D-BE5A-466879396A9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479921" y="3708112"/>
                            <a:ext cx="788902" cy="58477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3200" b="1" dirty="0">
                                <a:solidFill>
                                  <a:schemeClr val="bg1"/>
                                </a:solidFill>
                                <a:latin typeface="Tw Cen MT" panose="020B0602020104020603" pitchFamily="34" charset="0"/>
                                <a:ea typeface="Tahoma" panose="020B0604030504040204" pitchFamily="34" charset="0"/>
                                <a:cs typeface="Arial" panose="020B0604020202020204" pitchFamily="34" charset="0"/>
                              </a:rPr>
                              <a:t>02</a:t>
                            </a:r>
                          </a:p>
                        </p:txBody>
                      </p:sp>
                      <p:sp>
                        <p:nvSpPr>
                          <p:cNvPr id="79" name="Oval 78">
                            <a:extLst>
                              <a:ext uri="{FF2B5EF4-FFF2-40B4-BE49-F238E27FC236}">
                                <a16:creationId xmlns:a16="http://schemas.microsoft.com/office/drawing/2014/main" id="{A0EC8EB9-3969-4726-B370-F95366E506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66735" y="2990850"/>
                            <a:ext cx="609600" cy="6096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</p:grpSp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BA69FBB1-3F87-46DD-A93E-1E90608544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04125" y="3117093"/>
                        <a:ext cx="1746637" cy="6964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sz="1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a:t>Les </a:t>
                        </a:r>
                        <a:r>
                          <a:rPr lang="en-US" sz="1200" b="1" dirty="0" err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a:t>hôpitaux</a:t>
                        </a:r>
                        <a:endParaRPr lang="en-US" sz="12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  <a:p>
                        <a:r>
                          <a:rPr lang="en-US" sz="1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a:t> = 297 </a:t>
                        </a:r>
                        <a:r>
                          <a:rPr lang="en-US" sz="1200" b="1" dirty="0" err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a:t>publique</a:t>
                        </a:r>
                        <a:endParaRPr lang="en-US" sz="12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  <a:p>
                        <a:r>
                          <a:rPr lang="en-US" sz="1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a:t>ET CHU=16 </a:t>
                        </a:r>
                      </a:p>
                    </p:txBody>
                  </p:sp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BAAC2FF2-A3CC-4E34-B081-9E7767B6E8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1218" y="4953069"/>
                        <a:ext cx="1820527" cy="6964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fr-FR" sz="1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a:t>Cliniques et les hôpitaux privé </a:t>
                        </a:r>
                      </a:p>
                      <a:p>
                        <a:r>
                          <a:rPr lang="fr-FR" sz="1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a:t>= 206</a:t>
                        </a:r>
                      </a:p>
                    </p:txBody>
                  </p: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A04BBC2E-A397-451F-B9FA-539B806DFDC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3156" y="2898617"/>
                        <a:ext cx="1925690" cy="10944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endParaRPr lang="en-US" sz="12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  <a:p>
                        <a:r>
                          <a:rPr lang="en-US" sz="1200" b="1" dirty="0" err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a:t>Centres</a:t>
                        </a:r>
                        <a:r>
                          <a:rPr lang="en-US" sz="1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a:t> de diagnostics</a:t>
                        </a:r>
                      </a:p>
                      <a:p>
                        <a:r>
                          <a:rPr lang="en-US" sz="1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a:t>= 369</a:t>
                        </a:r>
                      </a:p>
                      <a:p>
                        <a:endParaRPr lang="en-US" sz="12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BCE40639-03A0-48FE-9940-300465862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63819" y="4947156"/>
                        <a:ext cx="1772667" cy="6964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fr-FR" sz="1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Poppins" panose="00000500000000000000" pitchFamily="2" charset="0"/>
                            <a:cs typeface="Poppins" panose="00000500000000000000" pitchFamily="2" charset="0"/>
                          </a:rPr>
                          <a:t>Les fabricants des dispositifs médicaux</a:t>
                        </a:r>
                        <a:endParaRPr lang="en-US" sz="1200" dirty="0">
                          <a:solidFill>
                            <a:schemeClr val="bg2">
                              <a:lumMod val="90000"/>
                            </a:schemeClr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67" name="Freeform 121">
                      <a:extLst>
                        <a:ext uri="{FF2B5EF4-FFF2-40B4-BE49-F238E27FC236}">
                          <a16:creationId xmlns:a16="http://schemas.microsoft.com/office/drawing/2014/main" id="{5D7D270C-3ABD-4540-B18E-B178F37900D2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769494" y="3649873"/>
                      <a:ext cx="335574" cy="335575"/>
                    </a:xfrm>
                    <a:custGeom>
                      <a:avLst/>
                      <a:gdLst>
                        <a:gd name="T0" fmla="*/ 2147483646 w 62"/>
                        <a:gd name="T1" fmla="*/ 2147483646 h 62"/>
                        <a:gd name="T2" fmla="*/ 2147483646 w 62"/>
                        <a:gd name="T3" fmla="*/ 2147483646 h 62"/>
                        <a:gd name="T4" fmla="*/ 2147483646 w 62"/>
                        <a:gd name="T5" fmla="*/ 2147483646 h 62"/>
                        <a:gd name="T6" fmla="*/ 0 w 62"/>
                        <a:gd name="T7" fmla="*/ 2147483646 h 62"/>
                        <a:gd name="T8" fmla="*/ 0 w 62"/>
                        <a:gd name="T9" fmla="*/ 2147483646 h 62"/>
                        <a:gd name="T10" fmla="*/ 2147483646 w 62"/>
                        <a:gd name="T11" fmla="*/ 0 h 62"/>
                        <a:gd name="T12" fmla="*/ 2147483646 w 62"/>
                        <a:gd name="T13" fmla="*/ 0 h 62"/>
                        <a:gd name="T14" fmla="*/ 2147483646 w 62"/>
                        <a:gd name="T15" fmla="*/ 2147483646 h 62"/>
                        <a:gd name="T16" fmla="*/ 2147483646 w 62"/>
                        <a:gd name="T17" fmla="*/ 2147483646 h 62"/>
                        <a:gd name="T18" fmla="*/ 2147483646 w 62"/>
                        <a:gd name="T19" fmla="*/ 2147483646 h 62"/>
                        <a:gd name="T20" fmla="*/ 2147483646 w 62"/>
                        <a:gd name="T21" fmla="*/ 2147483646 h 62"/>
                        <a:gd name="T22" fmla="*/ 2147483646 w 62"/>
                        <a:gd name="T23" fmla="*/ 2147483646 h 62"/>
                        <a:gd name="T24" fmla="*/ 2147483646 w 62"/>
                        <a:gd name="T25" fmla="*/ 2147483646 h 62"/>
                        <a:gd name="T26" fmla="*/ 2147483646 w 62"/>
                        <a:gd name="T27" fmla="*/ 2147483646 h 62"/>
                        <a:gd name="T28" fmla="*/ 2147483646 w 62"/>
                        <a:gd name="T29" fmla="*/ 2147483646 h 62"/>
                        <a:gd name="T30" fmla="*/ 2147483646 w 62"/>
                        <a:gd name="T31" fmla="*/ 2147483646 h 62"/>
                        <a:gd name="T32" fmla="*/ 2147483646 w 62"/>
                        <a:gd name="T33" fmla="*/ 2147483646 h 62"/>
                        <a:gd name="T34" fmla="*/ 2147483646 w 62"/>
                        <a:gd name="T35" fmla="*/ 2147483646 h 62"/>
                        <a:gd name="T36" fmla="*/ 2147483646 w 62"/>
                        <a:gd name="T37" fmla="*/ 2147483646 h 62"/>
                        <a:gd name="T38" fmla="*/ 2147483646 w 62"/>
                        <a:gd name="T39" fmla="*/ 2147483646 h 62"/>
                        <a:gd name="T40" fmla="*/ 2147483646 w 62"/>
                        <a:gd name="T41" fmla="*/ 2147483646 h 62"/>
                        <a:gd name="T42" fmla="*/ 2147483646 w 62"/>
                        <a:gd name="T43" fmla="*/ 2147483646 h 62"/>
                        <a:gd name="T44" fmla="*/ 2147483646 w 62"/>
                        <a:gd name="T45" fmla="*/ 2147483646 h 62"/>
                        <a:gd name="T46" fmla="*/ 2147483646 w 62"/>
                        <a:gd name="T47" fmla="*/ 2147483646 h 62"/>
                        <a:gd name="T48" fmla="*/ 2147483646 w 62"/>
                        <a:gd name="T49" fmla="*/ 2147483646 h 62"/>
                        <a:gd name="T50" fmla="*/ 2147483646 w 62"/>
                        <a:gd name="T51" fmla="*/ 2147483646 h 62"/>
                        <a:gd name="T52" fmla="*/ 2147483646 w 62"/>
                        <a:gd name="T53" fmla="*/ 2147483646 h 62"/>
                        <a:gd name="T54" fmla="*/ 2147483646 w 62"/>
                        <a:gd name="T55" fmla="*/ 2147483646 h 62"/>
                        <a:gd name="T56" fmla="*/ 2147483646 w 62"/>
                        <a:gd name="T57" fmla="*/ 2147483646 h 62"/>
                        <a:gd name="T58" fmla="*/ 2147483646 w 62"/>
                        <a:gd name="T59" fmla="*/ 2147483646 h 62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</a:gdLst>
                      <a:ahLst/>
                      <a:cxnLst>
                        <a:cxn ang="T60">
                          <a:pos x="T0" y="T1"/>
                        </a:cxn>
                        <a:cxn ang="T61">
                          <a:pos x="T2" y="T3"/>
                        </a:cxn>
                        <a:cxn ang="T62">
                          <a:pos x="T4" y="T5"/>
                        </a:cxn>
                        <a:cxn ang="T63">
                          <a:pos x="T6" y="T7"/>
                        </a:cxn>
                        <a:cxn ang="T64">
                          <a:pos x="T8" y="T9"/>
                        </a:cxn>
                        <a:cxn ang="T65">
                          <a:pos x="T10" y="T11"/>
                        </a:cxn>
                        <a:cxn ang="T66">
                          <a:pos x="T12" y="T13"/>
                        </a:cxn>
                        <a:cxn ang="T67">
                          <a:pos x="T14" y="T15"/>
                        </a:cxn>
                        <a:cxn ang="T68">
                          <a:pos x="T16" y="T17"/>
                        </a:cxn>
                        <a:cxn ang="T69">
                          <a:pos x="T18" y="T19"/>
                        </a:cxn>
                        <a:cxn ang="T70">
                          <a:pos x="T20" y="T21"/>
                        </a:cxn>
                        <a:cxn ang="T71">
                          <a:pos x="T22" y="T23"/>
                        </a:cxn>
                        <a:cxn ang="T72">
                          <a:pos x="T24" y="T25"/>
                        </a:cxn>
                        <a:cxn ang="T73">
                          <a:pos x="T26" y="T27"/>
                        </a:cxn>
                        <a:cxn ang="T74">
                          <a:pos x="T28" y="T29"/>
                        </a:cxn>
                        <a:cxn ang="T75">
                          <a:pos x="T30" y="T31"/>
                        </a:cxn>
                        <a:cxn ang="T76">
                          <a:pos x="T32" y="T33"/>
                        </a:cxn>
                        <a:cxn ang="T77">
                          <a:pos x="T34" y="T35"/>
                        </a:cxn>
                        <a:cxn ang="T78">
                          <a:pos x="T36" y="T37"/>
                        </a:cxn>
                        <a:cxn ang="T79">
                          <a:pos x="T38" y="T39"/>
                        </a:cxn>
                        <a:cxn ang="T80">
                          <a:pos x="T40" y="T41"/>
                        </a:cxn>
                        <a:cxn ang="T81">
                          <a:pos x="T42" y="T43"/>
                        </a:cxn>
                        <a:cxn ang="T82">
                          <a:pos x="T44" y="T45"/>
                        </a:cxn>
                        <a:cxn ang="T83">
                          <a:pos x="T46" y="T47"/>
                        </a:cxn>
                        <a:cxn ang="T84">
                          <a:pos x="T48" y="T49"/>
                        </a:cxn>
                        <a:cxn ang="T85">
                          <a:pos x="T50" y="T51"/>
                        </a:cxn>
                        <a:cxn ang="T86">
                          <a:pos x="T52" y="T53"/>
                        </a:cxn>
                        <a:cxn ang="T87">
                          <a:pos x="T54" y="T55"/>
                        </a:cxn>
                        <a:cxn ang="T88">
                          <a:pos x="T56" y="T57"/>
                        </a:cxn>
                        <a:cxn ang="T89">
                          <a:pos x="T58" y="T59"/>
                        </a:cxn>
                      </a:cxnLst>
                      <a:rect l="0" t="0" r="r" b="b"/>
                      <a:pathLst>
                        <a:path w="62" h="62">
                          <a:moveTo>
                            <a:pt x="62" y="51"/>
                          </a:moveTo>
                          <a:cubicBezTo>
                            <a:pt x="62" y="57"/>
                            <a:pt x="57" y="62"/>
                            <a:pt x="51" y="62"/>
                          </a:cubicBezTo>
                          <a:cubicBezTo>
                            <a:pt x="12" y="62"/>
                            <a:pt x="12" y="62"/>
                            <a:pt x="12" y="62"/>
                          </a:cubicBezTo>
                          <a:cubicBezTo>
                            <a:pt x="6" y="62"/>
                            <a:pt x="0" y="57"/>
                            <a:pt x="0" y="51"/>
                          </a:cubicBezTo>
                          <a:cubicBezTo>
                            <a:pt x="0" y="12"/>
                            <a:pt x="0" y="12"/>
                            <a:pt x="0" y="12"/>
                          </a:cubicBezTo>
                          <a:cubicBezTo>
                            <a:pt x="0" y="6"/>
                            <a:pt x="6" y="0"/>
                            <a:pt x="12" y="0"/>
                          </a:cubicBezTo>
                          <a:cubicBezTo>
                            <a:pt x="51" y="0"/>
                            <a:pt x="51" y="0"/>
                            <a:pt x="51" y="0"/>
                          </a:cubicBezTo>
                          <a:cubicBezTo>
                            <a:pt x="57" y="0"/>
                            <a:pt x="62" y="6"/>
                            <a:pt x="62" y="12"/>
                          </a:cubicBezTo>
                          <a:lnTo>
                            <a:pt x="62" y="51"/>
                          </a:lnTo>
                          <a:close/>
                          <a:moveTo>
                            <a:pt x="52" y="29"/>
                          </a:moveTo>
                          <a:cubicBezTo>
                            <a:pt x="52" y="27"/>
                            <a:pt x="51" y="26"/>
                            <a:pt x="49" y="26"/>
                          </a:cubicBezTo>
                          <a:cubicBezTo>
                            <a:pt x="36" y="26"/>
                            <a:pt x="36" y="26"/>
                            <a:pt x="36" y="26"/>
                          </a:cubicBezTo>
                          <a:cubicBezTo>
                            <a:pt x="36" y="13"/>
                            <a:pt x="36" y="13"/>
                            <a:pt x="36" y="13"/>
                          </a:cubicBezTo>
                          <a:cubicBezTo>
                            <a:pt x="36" y="12"/>
                            <a:pt x="35" y="11"/>
                            <a:pt x="34" y="11"/>
                          </a:cubicBezTo>
                          <a:cubicBezTo>
                            <a:pt x="29" y="11"/>
                            <a:pt x="29" y="11"/>
                            <a:pt x="29" y="11"/>
                          </a:cubicBezTo>
                          <a:cubicBezTo>
                            <a:pt x="27" y="11"/>
                            <a:pt x="26" y="12"/>
                            <a:pt x="26" y="13"/>
                          </a:cubicBezTo>
                          <a:cubicBezTo>
                            <a:pt x="26" y="26"/>
                            <a:pt x="26" y="26"/>
                            <a:pt x="26" y="26"/>
                          </a:cubicBezTo>
                          <a:cubicBezTo>
                            <a:pt x="13" y="26"/>
                            <a:pt x="13" y="26"/>
                            <a:pt x="13" y="26"/>
                          </a:cubicBezTo>
                          <a:cubicBezTo>
                            <a:pt x="12" y="26"/>
                            <a:pt x="11" y="27"/>
                            <a:pt x="11" y="29"/>
                          </a:cubicBezTo>
                          <a:cubicBezTo>
                            <a:pt x="11" y="34"/>
                            <a:pt x="11" y="34"/>
                            <a:pt x="11" y="34"/>
                          </a:cubicBezTo>
                          <a:cubicBezTo>
                            <a:pt x="11" y="35"/>
                            <a:pt x="12" y="36"/>
                            <a:pt x="13" y="36"/>
                          </a:cubicBezTo>
                          <a:cubicBezTo>
                            <a:pt x="26" y="36"/>
                            <a:pt x="26" y="36"/>
                            <a:pt x="26" y="36"/>
                          </a:cubicBezTo>
                          <a:cubicBezTo>
                            <a:pt x="26" y="49"/>
                            <a:pt x="26" y="49"/>
                            <a:pt x="26" y="49"/>
                          </a:cubicBezTo>
                          <a:cubicBezTo>
                            <a:pt x="26" y="51"/>
                            <a:pt x="27" y="52"/>
                            <a:pt x="29" y="52"/>
                          </a:cubicBezTo>
                          <a:cubicBezTo>
                            <a:pt x="34" y="52"/>
                            <a:pt x="34" y="52"/>
                            <a:pt x="34" y="52"/>
                          </a:cubicBezTo>
                          <a:cubicBezTo>
                            <a:pt x="35" y="52"/>
                            <a:pt x="36" y="51"/>
                            <a:pt x="36" y="49"/>
                          </a:cubicBezTo>
                          <a:cubicBezTo>
                            <a:pt x="36" y="36"/>
                            <a:pt x="36" y="36"/>
                            <a:pt x="36" y="36"/>
                          </a:cubicBezTo>
                          <a:cubicBezTo>
                            <a:pt x="49" y="36"/>
                            <a:pt x="49" y="36"/>
                            <a:pt x="49" y="36"/>
                          </a:cubicBezTo>
                          <a:cubicBezTo>
                            <a:pt x="51" y="36"/>
                            <a:pt x="52" y="35"/>
                            <a:pt x="52" y="34"/>
                          </a:cubicBezTo>
                          <a:lnTo>
                            <a:pt x="52" y="29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lt1"/>
                        </a:solidFill>
                      </a:endParaRPr>
                    </a:p>
                  </p:txBody>
                </p:sp>
              </p:grpSp>
              <p:sp>
                <p:nvSpPr>
                  <p:cNvPr id="65" name="Freeform 121">
                    <a:extLst>
                      <a:ext uri="{FF2B5EF4-FFF2-40B4-BE49-F238E27FC236}">
                        <a16:creationId xmlns:a16="http://schemas.microsoft.com/office/drawing/2014/main" id="{B1D510BE-7D48-4E81-BB3F-8C67B3520FD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3868" y="4330057"/>
                    <a:ext cx="335574" cy="335575"/>
                  </a:xfrm>
                  <a:custGeom>
                    <a:avLst/>
                    <a:gdLst>
                      <a:gd name="T0" fmla="*/ 2147483646 w 62"/>
                      <a:gd name="T1" fmla="*/ 2147483646 h 62"/>
                      <a:gd name="T2" fmla="*/ 2147483646 w 62"/>
                      <a:gd name="T3" fmla="*/ 2147483646 h 62"/>
                      <a:gd name="T4" fmla="*/ 2147483646 w 62"/>
                      <a:gd name="T5" fmla="*/ 2147483646 h 62"/>
                      <a:gd name="T6" fmla="*/ 0 w 62"/>
                      <a:gd name="T7" fmla="*/ 2147483646 h 62"/>
                      <a:gd name="T8" fmla="*/ 0 w 62"/>
                      <a:gd name="T9" fmla="*/ 2147483646 h 62"/>
                      <a:gd name="T10" fmla="*/ 2147483646 w 62"/>
                      <a:gd name="T11" fmla="*/ 0 h 62"/>
                      <a:gd name="T12" fmla="*/ 2147483646 w 62"/>
                      <a:gd name="T13" fmla="*/ 0 h 62"/>
                      <a:gd name="T14" fmla="*/ 2147483646 w 62"/>
                      <a:gd name="T15" fmla="*/ 2147483646 h 62"/>
                      <a:gd name="T16" fmla="*/ 2147483646 w 62"/>
                      <a:gd name="T17" fmla="*/ 2147483646 h 62"/>
                      <a:gd name="T18" fmla="*/ 2147483646 w 62"/>
                      <a:gd name="T19" fmla="*/ 2147483646 h 62"/>
                      <a:gd name="T20" fmla="*/ 2147483646 w 62"/>
                      <a:gd name="T21" fmla="*/ 2147483646 h 62"/>
                      <a:gd name="T22" fmla="*/ 2147483646 w 62"/>
                      <a:gd name="T23" fmla="*/ 2147483646 h 62"/>
                      <a:gd name="T24" fmla="*/ 2147483646 w 62"/>
                      <a:gd name="T25" fmla="*/ 2147483646 h 62"/>
                      <a:gd name="T26" fmla="*/ 2147483646 w 62"/>
                      <a:gd name="T27" fmla="*/ 2147483646 h 62"/>
                      <a:gd name="T28" fmla="*/ 2147483646 w 62"/>
                      <a:gd name="T29" fmla="*/ 2147483646 h 62"/>
                      <a:gd name="T30" fmla="*/ 2147483646 w 62"/>
                      <a:gd name="T31" fmla="*/ 2147483646 h 62"/>
                      <a:gd name="T32" fmla="*/ 2147483646 w 62"/>
                      <a:gd name="T33" fmla="*/ 2147483646 h 62"/>
                      <a:gd name="T34" fmla="*/ 2147483646 w 62"/>
                      <a:gd name="T35" fmla="*/ 2147483646 h 62"/>
                      <a:gd name="T36" fmla="*/ 2147483646 w 62"/>
                      <a:gd name="T37" fmla="*/ 2147483646 h 62"/>
                      <a:gd name="T38" fmla="*/ 2147483646 w 62"/>
                      <a:gd name="T39" fmla="*/ 2147483646 h 62"/>
                      <a:gd name="T40" fmla="*/ 2147483646 w 62"/>
                      <a:gd name="T41" fmla="*/ 2147483646 h 62"/>
                      <a:gd name="T42" fmla="*/ 2147483646 w 62"/>
                      <a:gd name="T43" fmla="*/ 2147483646 h 62"/>
                      <a:gd name="T44" fmla="*/ 2147483646 w 62"/>
                      <a:gd name="T45" fmla="*/ 2147483646 h 62"/>
                      <a:gd name="T46" fmla="*/ 2147483646 w 62"/>
                      <a:gd name="T47" fmla="*/ 2147483646 h 62"/>
                      <a:gd name="T48" fmla="*/ 2147483646 w 62"/>
                      <a:gd name="T49" fmla="*/ 2147483646 h 62"/>
                      <a:gd name="T50" fmla="*/ 2147483646 w 62"/>
                      <a:gd name="T51" fmla="*/ 2147483646 h 62"/>
                      <a:gd name="T52" fmla="*/ 2147483646 w 62"/>
                      <a:gd name="T53" fmla="*/ 2147483646 h 62"/>
                      <a:gd name="T54" fmla="*/ 2147483646 w 62"/>
                      <a:gd name="T55" fmla="*/ 2147483646 h 62"/>
                      <a:gd name="T56" fmla="*/ 2147483646 w 62"/>
                      <a:gd name="T57" fmla="*/ 2147483646 h 62"/>
                      <a:gd name="T58" fmla="*/ 2147483646 w 62"/>
                      <a:gd name="T59" fmla="*/ 2147483646 h 62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0" t="0" r="r" b="b"/>
                    <a:pathLst>
                      <a:path w="62" h="62">
                        <a:moveTo>
                          <a:pt x="62" y="51"/>
                        </a:moveTo>
                        <a:cubicBezTo>
                          <a:pt x="62" y="57"/>
                          <a:pt x="57" y="62"/>
                          <a:pt x="51" y="62"/>
                        </a:cubicBezTo>
                        <a:cubicBezTo>
                          <a:pt x="12" y="62"/>
                          <a:pt x="12" y="62"/>
                          <a:pt x="12" y="62"/>
                        </a:cubicBezTo>
                        <a:cubicBezTo>
                          <a:pt x="6" y="62"/>
                          <a:pt x="0" y="57"/>
                          <a:pt x="0" y="51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0" y="6"/>
                          <a:pt x="6" y="0"/>
                          <a:pt x="12" y="0"/>
                        </a:cubicBezTo>
                        <a:cubicBezTo>
                          <a:pt x="51" y="0"/>
                          <a:pt x="51" y="0"/>
                          <a:pt x="51" y="0"/>
                        </a:cubicBezTo>
                        <a:cubicBezTo>
                          <a:pt x="57" y="0"/>
                          <a:pt x="62" y="6"/>
                          <a:pt x="62" y="12"/>
                        </a:cubicBezTo>
                        <a:lnTo>
                          <a:pt x="62" y="51"/>
                        </a:lnTo>
                        <a:close/>
                        <a:moveTo>
                          <a:pt x="52" y="29"/>
                        </a:moveTo>
                        <a:cubicBezTo>
                          <a:pt x="52" y="27"/>
                          <a:pt x="51" y="26"/>
                          <a:pt x="49" y="26"/>
                        </a:cubicBezTo>
                        <a:cubicBezTo>
                          <a:pt x="36" y="26"/>
                          <a:pt x="36" y="26"/>
                          <a:pt x="36" y="26"/>
                        </a:cubicBezTo>
                        <a:cubicBezTo>
                          <a:pt x="36" y="13"/>
                          <a:pt x="36" y="13"/>
                          <a:pt x="36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29" y="11"/>
                          <a:pt x="29" y="11"/>
                          <a:pt x="29" y="11"/>
                        </a:cubicBezTo>
                        <a:cubicBezTo>
                          <a:pt x="27" y="11"/>
                          <a:pt x="26" y="12"/>
                          <a:pt x="26" y="13"/>
                        </a:cubicBezTo>
                        <a:cubicBezTo>
                          <a:pt x="26" y="26"/>
                          <a:pt x="26" y="26"/>
                          <a:pt x="26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2" y="26"/>
                          <a:pt x="11" y="27"/>
                          <a:pt x="11" y="29"/>
                        </a:cubicBezTo>
                        <a:cubicBezTo>
                          <a:pt x="11" y="34"/>
                          <a:pt x="11" y="34"/>
                          <a:pt x="11" y="34"/>
                        </a:cubicBezTo>
                        <a:cubicBezTo>
                          <a:pt x="11" y="35"/>
                          <a:pt x="12" y="36"/>
                          <a:pt x="13" y="36"/>
                        </a:cubicBezTo>
                        <a:cubicBezTo>
                          <a:pt x="26" y="36"/>
                          <a:pt x="26" y="36"/>
                          <a:pt x="26" y="36"/>
                        </a:cubicBezTo>
                        <a:cubicBezTo>
                          <a:pt x="26" y="49"/>
                          <a:pt x="26" y="49"/>
                          <a:pt x="26" y="49"/>
                        </a:cubicBezTo>
                        <a:cubicBezTo>
                          <a:pt x="26" y="51"/>
                          <a:pt x="27" y="52"/>
                          <a:pt x="29" y="52"/>
                        </a:cubicBezTo>
                        <a:cubicBezTo>
                          <a:pt x="34" y="52"/>
                          <a:pt x="34" y="52"/>
                          <a:pt x="34" y="52"/>
                        </a:cubicBezTo>
                        <a:cubicBezTo>
                          <a:pt x="35" y="52"/>
                          <a:pt x="36" y="51"/>
                          <a:pt x="36" y="49"/>
                        </a:cubicBezTo>
                        <a:cubicBezTo>
                          <a:pt x="36" y="36"/>
                          <a:pt x="36" y="36"/>
                          <a:pt x="36" y="36"/>
                        </a:cubicBezTo>
                        <a:cubicBezTo>
                          <a:pt x="49" y="36"/>
                          <a:pt x="49" y="36"/>
                          <a:pt x="49" y="36"/>
                        </a:cubicBezTo>
                        <a:cubicBezTo>
                          <a:pt x="51" y="36"/>
                          <a:pt x="52" y="35"/>
                          <a:pt x="52" y="34"/>
                        </a:cubicBezTo>
                        <a:lnTo>
                          <a:pt x="52" y="2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lt1"/>
                      </a:solidFill>
                    </a:endParaRPr>
                  </a:p>
                </p:txBody>
              </p:sp>
            </p:grpSp>
            <p:sp>
              <p:nvSpPr>
                <p:cNvPr id="63" name="Freeform 121">
                  <a:extLst>
                    <a:ext uri="{FF2B5EF4-FFF2-40B4-BE49-F238E27FC236}">
                      <a16:creationId xmlns:a16="http://schemas.microsoft.com/office/drawing/2014/main" id="{BAF0034A-64B3-44D1-8786-ECEF200720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43577" y="4068324"/>
                  <a:ext cx="335574" cy="335575"/>
                </a:xfrm>
                <a:custGeom>
                  <a:avLst/>
                  <a:gdLst>
                    <a:gd name="T0" fmla="*/ 2147483646 w 62"/>
                    <a:gd name="T1" fmla="*/ 2147483646 h 62"/>
                    <a:gd name="T2" fmla="*/ 2147483646 w 62"/>
                    <a:gd name="T3" fmla="*/ 2147483646 h 62"/>
                    <a:gd name="T4" fmla="*/ 2147483646 w 62"/>
                    <a:gd name="T5" fmla="*/ 2147483646 h 62"/>
                    <a:gd name="T6" fmla="*/ 0 w 62"/>
                    <a:gd name="T7" fmla="*/ 2147483646 h 62"/>
                    <a:gd name="T8" fmla="*/ 0 w 62"/>
                    <a:gd name="T9" fmla="*/ 2147483646 h 62"/>
                    <a:gd name="T10" fmla="*/ 2147483646 w 62"/>
                    <a:gd name="T11" fmla="*/ 0 h 62"/>
                    <a:gd name="T12" fmla="*/ 2147483646 w 62"/>
                    <a:gd name="T13" fmla="*/ 0 h 62"/>
                    <a:gd name="T14" fmla="*/ 2147483646 w 62"/>
                    <a:gd name="T15" fmla="*/ 2147483646 h 62"/>
                    <a:gd name="T16" fmla="*/ 2147483646 w 62"/>
                    <a:gd name="T17" fmla="*/ 2147483646 h 62"/>
                    <a:gd name="T18" fmla="*/ 2147483646 w 62"/>
                    <a:gd name="T19" fmla="*/ 2147483646 h 62"/>
                    <a:gd name="T20" fmla="*/ 2147483646 w 62"/>
                    <a:gd name="T21" fmla="*/ 2147483646 h 62"/>
                    <a:gd name="T22" fmla="*/ 2147483646 w 62"/>
                    <a:gd name="T23" fmla="*/ 2147483646 h 62"/>
                    <a:gd name="T24" fmla="*/ 2147483646 w 62"/>
                    <a:gd name="T25" fmla="*/ 2147483646 h 62"/>
                    <a:gd name="T26" fmla="*/ 2147483646 w 62"/>
                    <a:gd name="T27" fmla="*/ 2147483646 h 62"/>
                    <a:gd name="T28" fmla="*/ 2147483646 w 62"/>
                    <a:gd name="T29" fmla="*/ 2147483646 h 62"/>
                    <a:gd name="T30" fmla="*/ 2147483646 w 62"/>
                    <a:gd name="T31" fmla="*/ 2147483646 h 62"/>
                    <a:gd name="T32" fmla="*/ 2147483646 w 62"/>
                    <a:gd name="T33" fmla="*/ 2147483646 h 62"/>
                    <a:gd name="T34" fmla="*/ 2147483646 w 62"/>
                    <a:gd name="T35" fmla="*/ 2147483646 h 62"/>
                    <a:gd name="T36" fmla="*/ 2147483646 w 62"/>
                    <a:gd name="T37" fmla="*/ 2147483646 h 62"/>
                    <a:gd name="T38" fmla="*/ 2147483646 w 62"/>
                    <a:gd name="T39" fmla="*/ 2147483646 h 62"/>
                    <a:gd name="T40" fmla="*/ 2147483646 w 62"/>
                    <a:gd name="T41" fmla="*/ 2147483646 h 62"/>
                    <a:gd name="T42" fmla="*/ 2147483646 w 62"/>
                    <a:gd name="T43" fmla="*/ 2147483646 h 62"/>
                    <a:gd name="T44" fmla="*/ 2147483646 w 62"/>
                    <a:gd name="T45" fmla="*/ 2147483646 h 62"/>
                    <a:gd name="T46" fmla="*/ 2147483646 w 62"/>
                    <a:gd name="T47" fmla="*/ 2147483646 h 62"/>
                    <a:gd name="T48" fmla="*/ 2147483646 w 62"/>
                    <a:gd name="T49" fmla="*/ 2147483646 h 62"/>
                    <a:gd name="T50" fmla="*/ 2147483646 w 62"/>
                    <a:gd name="T51" fmla="*/ 2147483646 h 62"/>
                    <a:gd name="T52" fmla="*/ 2147483646 w 62"/>
                    <a:gd name="T53" fmla="*/ 2147483646 h 62"/>
                    <a:gd name="T54" fmla="*/ 2147483646 w 62"/>
                    <a:gd name="T55" fmla="*/ 2147483646 h 62"/>
                    <a:gd name="T56" fmla="*/ 2147483646 w 62"/>
                    <a:gd name="T57" fmla="*/ 2147483646 h 62"/>
                    <a:gd name="T58" fmla="*/ 2147483646 w 62"/>
                    <a:gd name="T59" fmla="*/ 2147483646 h 6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62" h="62">
                      <a:moveTo>
                        <a:pt x="62" y="51"/>
                      </a:moveTo>
                      <a:cubicBezTo>
                        <a:pt x="62" y="57"/>
                        <a:pt x="57" y="62"/>
                        <a:pt x="51" y="62"/>
                      </a:cubicBezTo>
                      <a:cubicBezTo>
                        <a:pt x="12" y="62"/>
                        <a:pt x="12" y="62"/>
                        <a:pt x="12" y="62"/>
                      </a:cubicBezTo>
                      <a:cubicBezTo>
                        <a:pt x="6" y="62"/>
                        <a:pt x="0" y="57"/>
                        <a:pt x="0" y="5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6"/>
                        <a:pt x="6" y="0"/>
                        <a:pt x="12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7" y="0"/>
                        <a:pt x="62" y="6"/>
                        <a:pt x="62" y="12"/>
                      </a:cubicBezTo>
                      <a:lnTo>
                        <a:pt x="62" y="51"/>
                      </a:lnTo>
                      <a:close/>
                      <a:moveTo>
                        <a:pt x="52" y="29"/>
                      </a:moveTo>
                      <a:cubicBezTo>
                        <a:pt x="52" y="27"/>
                        <a:pt x="51" y="26"/>
                        <a:pt x="49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2"/>
                        <a:pt x="35" y="11"/>
                        <a:pt x="34" y="11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27" y="11"/>
                        <a:pt x="26" y="12"/>
                        <a:pt x="26" y="13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2" y="26"/>
                        <a:pt x="11" y="27"/>
                        <a:pt x="11" y="29"/>
                      </a:cubicBezTo>
                      <a:cubicBezTo>
                        <a:pt x="11" y="34"/>
                        <a:pt x="11" y="34"/>
                        <a:pt x="11" y="34"/>
                      </a:cubicBezTo>
                      <a:cubicBezTo>
                        <a:pt x="11" y="35"/>
                        <a:pt x="12" y="36"/>
                        <a:pt x="13" y="36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26" y="49"/>
                        <a:pt x="26" y="49"/>
                        <a:pt x="26" y="49"/>
                      </a:cubicBezTo>
                      <a:cubicBezTo>
                        <a:pt x="26" y="51"/>
                        <a:pt x="27" y="52"/>
                        <a:pt x="29" y="52"/>
                      </a:cubicBezTo>
                      <a:cubicBezTo>
                        <a:pt x="34" y="52"/>
                        <a:pt x="34" y="52"/>
                        <a:pt x="34" y="52"/>
                      </a:cubicBezTo>
                      <a:cubicBezTo>
                        <a:pt x="35" y="52"/>
                        <a:pt x="36" y="51"/>
                        <a:pt x="36" y="49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51" y="36"/>
                        <a:pt x="52" y="35"/>
                        <a:pt x="52" y="34"/>
                      </a:cubicBezTo>
                      <a:lnTo>
                        <a:pt x="52" y="29"/>
                      </a:ln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6707294-2C2B-47CA-9A22-FFE43AA8ACE9}"/>
                </a:ext>
              </a:extLst>
            </p:cNvPr>
            <p:cNvSpPr txBox="1"/>
            <p:nvPr/>
          </p:nvSpPr>
          <p:spPr>
            <a:xfrm>
              <a:off x="1145289" y="741927"/>
              <a:ext cx="564044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Marche </a:t>
              </a:r>
              <a:r>
                <a:rPr lang="en-GB" sz="32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Cible</a:t>
              </a:r>
              <a:endParaRPr lang="fr-FR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829C4C-4980-46C9-AF03-A87A49727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713" y="1341509"/>
              <a:ext cx="5572" cy="16576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Freeform 23">
            <a:extLst>
              <a:ext uri="{FF2B5EF4-FFF2-40B4-BE49-F238E27FC236}">
                <a16:creationId xmlns:a16="http://schemas.microsoft.com/office/drawing/2014/main" id="{AADF1F57-B8A6-4A8D-B19E-2122F479071D}"/>
              </a:ext>
            </a:extLst>
          </p:cNvPr>
          <p:cNvSpPr/>
          <p:nvPr/>
        </p:nvSpPr>
        <p:spPr>
          <a:xfrm>
            <a:off x="8790452" y="2769235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8BAF259-41E9-43E5-BA08-BE3B7A9AB82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t="41289" r="22699" b="40123"/>
          <a:stretch/>
        </p:blipFill>
        <p:spPr>
          <a:xfrm>
            <a:off x="170729" y="6279209"/>
            <a:ext cx="2204906" cy="428971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94106CF-1EE9-44F7-9926-1FAB1E3750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2426449" y="6215703"/>
            <a:ext cx="616187" cy="40897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F75FC1E-122E-4439-9111-60CAA8A0B7E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953798" y="6178302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7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C09AF28-1F26-BDD1-D625-F301A6C06408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35802-AE81-F637-2F2D-999B8F67671B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1B31A5-0429-FAE6-6F23-3F789512411E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sp>
        <p:nvSpPr>
          <p:cNvPr id="39" name="Rectangle: Rounded Corners 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2C1CAB-40F6-E4FE-D9BE-59EEE310BA00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40" name="Freeform: Shape 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3AADBB3-8DB5-EB68-31B0-234490B9ADEF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B0F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hlinkClick r:id="rId2" action="ppaction://hlinksldjump"/>
            <a:extLst>
              <a:ext uri="{FF2B5EF4-FFF2-40B4-BE49-F238E27FC236}">
                <a16:creationId xmlns:a16="http://schemas.microsoft.com/office/drawing/2014/main" id="{B13CD89F-E522-9BC8-50AC-2677EF107C50}"/>
              </a:ext>
            </a:extLst>
          </p:cNvPr>
          <p:cNvSpPr/>
          <p:nvPr/>
        </p:nvSpPr>
        <p:spPr>
          <a:xfrm>
            <a:off x="9285649" y="373359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652F818-FE5F-4DC3-B888-F47B0636C2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1" t="72" r="25841" b="-72"/>
          <a:stretch/>
        </p:blipFill>
        <p:spPr>
          <a:xfrm>
            <a:off x="9807196" y="0"/>
            <a:ext cx="2384805" cy="6858000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2BF4350-EBDC-AF4B-4AB2-3737527DBA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5034A3-24EE-43EF-74B0-00F2BBC99A29}"/>
              </a:ext>
            </a:extLst>
          </p:cNvPr>
          <p:cNvGrpSpPr/>
          <p:nvPr/>
        </p:nvGrpSpPr>
        <p:grpSpPr>
          <a:xfrm rot="3605994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09C298-139C-CAA0-3126-8219C2AF8CD6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BF6ED3F-5131-C5BF-25E6-C6F773A28FD9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43AD72A-16BD-8929-34BE-4C5BBC70F70A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6AB2C15-FE3B-D5B2-641F-B727619751F5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80B751D-B22A-DA42-3756-47B659EFFC33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548B9A-B939-2825-F367-81D24CE29297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6562D17-DA8B-5A7B-D6F4-E51067549B4E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BEA07E9-CA51-972F-2BF6-F8A0878D119D}"/>
                </a:ext>
              </a:extLst>
            </p:cNvPr>
            <p:cNvGrpSpPr/>
            <p:nvPr/>
          </p:nvGrpSpPr>
          <p:grpSpPr>
            <a:xfrm>
              <a:off x="3717107" y="2707702"/>
              <a:ext cx="3132003" cy="2895589"/>
              <a:chOff x="3717107" y="2707702"/>
              <a:chExt cx="3132003" cy="289558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1307C8E-2CA0-7F6D-EE53-2A5B44267730}"/>
                  </a:ext>
                </a:extLst>
              </p:cNvPr>
              <p:cNvSpPr/>
              <p:nvPr/>
            </p:nvSpPr>
            <p:spPr>
              <a:xfrm rot="17994006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21B71D0-7811-C466-7733-4D417326B10C}"/>
                  </a:ext>
                </a:extLst>
              </p:cNvPr>
              <p:cNvSpPr/>
              <p:nvPr/>
            </p:nvSpPr>
            <p:spPr>
              <a:xfrm rot="18345275">
                <a:off x="4386322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4A976C-4EB6-11F3-4089-F503141EF0FA}"/>
                  </a:ext>
                </a:extLst>
              </p:cNvPr>
              <p:cNvSpPr/>
              <p:nvPr/>
            </p:nvSpPr>
            <p:spPr>
              <a:xfrm rot="17994006">
                <a:off x="4439416" y="5264516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3345560-D248-6C2D-C375-DDBFEBE87FFC}"/>
                  </a:ext>
                </a:extLst>
              </p:cNvPr>
              <p:cNvSpPr/>
              <p:nvPr/>
            </p:nvSpPr>
            <p:spPr>
              <a:xfrm rot="17994006">
                <a:off x="6493355" y="4089121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143175-1A7B-543D-403F-143F40F8F1DB}"/>
                  </a:ext>
                </a:extLst>
              </p:cNvPr>
              <p:cNvSpPr/>
              <p:nvPr/>
            </p:nvSpPr>
            <p:spPr>
              <a:xfrm rot="18304011">
                <a:off x="5860952" y="5251502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81D9A0A-8F05-FC2F-87A9-67F8A02AD1CC}"/>
                  </a:ext>
                </a:extLst>
              </p:cNvPr>
              <p:cNvSpPr/>
              <p:nvPr/>
            </p:nvSpPr>
            <p:spPr>
              <a:xfrm rot="17994006">
                <a:off x="5834401" y="2755787"/>
                <a:ext cx="418274" cy="322103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3CDF316-1B73-423B-9827-496FB2E15E86}"/>
              </a:ext>
            </a:extLst>
          </p:cNvPr>
          <p:cNvSpPr txBox="1"/>
          <p:nvPr/>
        </p:nvSpPr>
        <p:spPr>
          <a:xfrm>
            <a:off x="641403" y="2194526"/>
            <a:ext cx="51406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Avantage</a:t>
            </a:r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comparatif</a:t>
            </a:r>
            <a:endParaRPr lang="en-US" sz="3200" b="1" dirty="0">
              <a:solidFill>
                <a:schemeClr val="accent5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6C29981-DC2B-4D6E-94BA-2CB2F142E832}"/>
              </a:ext>
            </a:extLst>
          </p:cNvPr>
          <p:cNvGrpSpPr/>
          <p:nvPr/>
        </p:nvGrpSpPr>
        <p:grpSpPr>
          <a:xfrm>
            <a:off x="615131" y="2946348"/>
            <a:ext cx="7089756" cy="2628122"/>
            <a:chOff x="1087728" y="2669871"/>
            <a:chExt cx="7089756" cy="262812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CDE38D-FAF8-4FA7-BED3-13A8D7D562FB}"/>
                </a:ext>
              </a:extLst>
            </p:cNvPr>
            <p:cNvSpPr txBox="1"/>
            <p:nvPr/>
          </p:nvSpPr>
          <p:spPr>
            <a:xfrm>
              <a:off x="1125246" y="2783232"/>
              <a:ext cx="22060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b="1" dirty="0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Notre solution fournit une meilleure technologie d’IA afin que la haute précision puisse atteindre 100%.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B9EB77E-1FC1-40D7-919D-82E88A948A9B}"/>
                </a:ext>
              </a:extLst>
            </p:cNvPr>
            <p:cNvGrpSpPr/>
            <p:nvPr/>
          </p:nvGrpSpPr>
          <p:grpSpPr>
            <a:xfrm>
              <a:off x="1265292" y="2669871"/>
              <a:ext cx="6696123" cy="2628122"/>
              <a:chOff x="1028700" y="1916495"/>
              <a:chExt cx="16230600" cy="6370255"/>
            </a:xfrm>
          </p:grpSpPr>
          <p:grpSp>
            <p:nvGrpSpPr>
              <p:cNvPr id="87" name="Group 2">
                <a:extLst>
                  <a:ext uri="{FF2B5EF4-FFF2-40B4-BE49-F238E27FC236}">
                    <a16:creationId xmlns:a16="http://schemas.microsoft.com/office/drawing/2014/main" id="{268C453C-9EDF-4718-9A75-9328995D0843}"/>
                  </a:ext>
                </a:extLst>
              </p:cNvPr>
              <p:cNvGrpSpPr/>
              <p:nvPr/>
            </p:nvGrpSpPr>
            <p:grpSpPr>
              <a:xfrm>
                <a:off x="6015501" y="1916495"/>
                <a:ext cx="3049224" cy="3140657"/>
                <a:chOff x="3885" y="-22059"/>
                <a:chExt cx="803088" cy="827169"/>
              </a:xfrm>
            </p:grpSpPr>
            <p:sp>
              <p:nvSpPr>
                <p:cNvPr id="111" name="Freeform 3">
                  <a:extLst>
                    <a:ext uri="{FF2B5EF4-FFF2-40B4-BE49-F238E27FC236}">
                      <a16:creationId xmlns:a16="http://schemas.microsoft.com/office/drawing/2014/main" id="{5CBDA400-1FC6-41F6-B6CE-3D4FB16F9979}"/>
                    </a:ext>
                  </a:extLst>
                </p:cNvPr>
                <p:cNvSpPr/>
                <p:nvPr/>
              </p:nvSpPr>
              <p:spPr>
                <a:xfrm>
                  <a:off x="3885" y="-1"/>
                  <a:ext cx="803088" cy="805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852" h="827852">
                      <a:moveTo>
                        <a:pt x="0" y="0"/>
                      </a:moveTo>
                      <a:lnTo>
                        <a:pt x="827852" y="0"/>
                      </a:lnTo>
                      <a:lnTo>
                        <a:pt x="827852" y="827852"/>
                      </a:lnTo>
                      <a:lnTo>
                        <a:pt x="0" y="827852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2" name="TextBox 4">
                  <a:extLst>
                    <a:ext uri="{FF2B5EF4-FFF2-40B4-BE49-F238E27FC236}">
                      <a16:creationId xmlns:a16="http://schemas.microsoft.com/office/drawing/2014/main" id="{8BEC63D2-1C83-45A6-8765-44BEA5632E34}"/>
                    </a:ext>
                  </a:extLst>
                </p:cNvPr>
                <p:cNvSpPr txBox="1"/>
                <p:nvPr/>
              </p:nvSpPr>
              <p:spPr>
                <a:xfrm>
                  <a:off x="267733" y="-22059"/>
                  <a:ext cx="366639" cy="53027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319"/>
                    </a:lnSpc>
                  </a:pPr>
                  <a:r>
                    <a:rPr lang="en-US" sz="6000" b="1" dirty="0">
                      <a:solidFill>
                        <a:srgbClr val="000000"/>
                      </a:solidFill>
                      <a:latin typeface="Montserrat Bold"/>
                      <a:ea typeface="Montserrat Bold"/>
                      <a:cs typeface="Montserrat Bold"/>
                      <a:sym typeface="Montserrat Bold"/>
                    </a:rPr>
                    <a:t>s</a:t>
                  </a:r>
                </a:p>
              </p:txBody>
            </p:sp>
          </p:grpSp>
          <p:grpSp>
            <p:nvGrpSpPr>
              <p:cNvPr id="89" name="Group 6">
                <a:extLst>
                  <a:ext uri="{FF2B5EF4-FFF2-40B4-BE49-F238E27FC236}">
                    <a16:creationId xmlns:a16="http://schemas.microsoft.com/office/drawing/2014/main" id="{CD26AB68-05A0-4510-A1A3-C045B260604E}"/>
                  </a:ext>
                </a:extLst>
              </p:cNvPr>
              <p:cNvGrpSpPr/>
              <p:nvPr/>
            </p:nvGrpSpPr>
            <p:grpSpPr>
              <a:xfrm>
                <a:off x="1028700" y="2622895"/>
                <a:ext cx="4191000" cy="1396814"/>
                <a:chOff x="0" y="-19049"/>
                <a:chExt cx="5588000" cy="1862418"/>
              </a:xfrm>
            </p:grpSpPr>
            <p:sp>
              <p:nvSpPr>
                <p:cNvPr id="109" name="TextBox 7">
                  <a:extLst>
                    <a:ext uri="{FF2B5EF4-FFF2-40B4-BE49-F238E27FC236}">
                      <a16:creationId xmlns:a16="http://schemas.microsoft.com/office/drawing/2014/main" id="{60E1241C-CC60-4D89-A58A-B51410780CC2}"/>
                    </a:ext>
                  </a:extLst>
                </p:cNvPr>
                <p:cNvSpPr txBox="1"/>
                <p:nvPr/>
              </p:nvSpPr>
              <p:spPr>
                <a:xfrm>
                  <a:off x="0" y="-19049"/>
                  <a:ext cx="5588000" cy="123945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r">
                    <a:lnSpc>
                      <a:spcPts val="3640"/>
                    </a:lnSpc>
                  </a:pPr>
                  <a:endParaRPr lang="en-US" sz="2800" b="1" dirty="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endParaRPr>
                </a:p>
              </p:txBody>
            </p:sp>
            <p:sp>
              <p:nvSpPr>
                <p:cNvPr id="110" name="TextBox 8">
                  <a:extLst>
                    <a:ext uri="{FF2B5EF4-FFF2-40B4-BE49-F238E27FC236}">
                      <a16:creationId xmlns:a16="http://schemas.microsoft.com/office/drawing/2014/main" id="{59325610-5B89-4328-A8E6-EF50D28C457F}"/>
                    </a:ext>
                  </a:extLst>
                </p:cNvPr>
                <p:cNvSpPr txBox="1"/>
                <p:nvPr/>
              </p:nvSpPr>
              <p:spPr>
                <a:xfrm>
                  <a:off x="0" y="778087"/>
                  <a:ext cx="5588000" cy="106528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r">
                    <a:lnSpc>
                      <a:spcPts val="3080"/>
                    </a:lnSpc>
                  </a:pPr>
                  <a:endParaRPr lang="en-US" sz="2200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90" name="Group 9">
                <a:extLst>
                  <a:ext uri="{FF2B5EF4-FFF2-40B4-BE49-F238E27FC236}">
                    <a16:creationId xmlns:a16="http://schemas.microsoft.com/office/drawing/2014/main" id="{A7656948-D520-4496-BB30-12068840A082}"/>
                  </a:ext>
                </a:extLst>
              </p:cNvPr>
              <p:cNvGrpSpPr/>
              <p:nvPr/>
            </p:nvGrpSpPr>
            <p:grpSpPr>
              <a:xfrm>
                <a:off x="13068300" y="2677948"/>
                <a:ext cx="4191000" cy="1322862"/>
                <a:chOff x="0" y="-19050"/>
                <a:chExt cx="5588000" cy="1763816"/>
              </a:xfrm>
            </p:grpSpPr>
            <p:sp>
              <p:nvSpPr>
                <p:cNvPr id="107" name="TextBox 10">
                  <a:extLst>
                    <a:ext uri="{FF2B5EF4-FFF2-40B4-BE49-F238E27FC236}">
                      <a16:creationId xmlns:a16="http://schemas.microsoft.com/office/drawing/2014/main" id="{CD01E774-FA72-45C3-8973-4531F5E66D11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5588000" cy="123945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l">
                    <a:lnSpc>
                      <a:spcPts val="3640"/>
                    </a:lnSpc>
                  </a:pPr>
                  <a:endParaRPr lang="en-US" sz="2800" b="1" dirty="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endParaRPr>
                </a:p>
              </p:txBody>
            </p:sp>
            <p:sp>
              <p:nvSpPr>
                <p:cNvPr id="108" name="TextBox 11">
                  <a:extLst>
                    <a:ext uri="{FF2B5EF4-FFF2-40B4-BE49-F238E27FC236}">
                      <a16:creationId xmlns:a16="http://schemas.microsoft.com/office/drawing/2014/main" id="{7A034270-8F17-4A45-9C65-045A8215C2A6}"/>
                    </a:ext>
                  </a:extLst>
                </p:cNvPr>
                <p:cNvSpPr txBox="1"/>
                <p:nvPr/>
              </p:nvSpPr>
              <p:spPr>
                <a:xfrm>
                  <a:off x="0" y="778086"/>
                  <a:ext cx="5588000" cy="96668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l">
                    <a:lnSpc>
                      <a:spcPts val="2849"/>
                    </a:lnSpc>
                  </a:pPr>
                  <a:endParaRPr lang="en-US" sz="2035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91" name="Group 12">
                <a:extLst>
                  <a:ext uri="{FF2B5EF4-FFF2-40B4-BE49-F238E27FC236}">
                    <a16:creationId xmlns:a16="http://schemas.microsoft.com/office/drawing/2014/main" id="{E633822B-4E99-479F-894E-9D92653F84C6}"/>
                  </a:ext>
                </a:extLst>
              </p:cNvPr>
              <p:cNvGrpSpPr/>
              <p:nvPr/>
            </p:nvGrpSpPr>
            <p:grpSpPr>
              <a:xfrm>
                <a:off x="1028700" y="5907696"/>
                <a:ext cx="4191000" cy="1396814"/>
                <a:chOff x="0" y="-19050"/>
                <a:chExt cx="5588000" cy="1862418"/>
              </a:xfrm>
            </p:grpSpPr>
            <p:sp>
              <p:nvSpPr>
                <p:cNvPr id="105" name="TextBox 13">
                  <a:extLst>
                    <a:ext uri="{FF2B5EF4-FFF2-40B4-BE49-F238E27FC236}">
                      <a16:creationId xmlns:a16="http://schemas.microsoft.com/office/drawing/2014/main" id="{FC86A7B9-D56F-4A38-B82E-39F74EFA5A28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5588000" cy="123945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r">
                    <a:lnSpc>
                      <a:spcPts val="3640"/>
                    </a:lnSpc>
                  </a:pPr>
                  <a:endParaRPr lang="en-US" sz="2800" b="1" dirty="0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endParaRPr>
                </a:p>
              </p:txBody>
            </p:sp>
            <p:sp>
              <p:nvSpPr>
                <p:cNvPr id="106" name="TextBox 14">
                  <a:extLst>
                    <a:ext uri="{FF2B5EF4-FFF2-40B4-BE49-F238E27FC236}">
                      <a16:creationId xmlns:a16="http://schemas.microsoft.com/office/drawing/2014/main" id="{74A419DC-7785-4488-A1C2-5D0466D2EF87}"/>
                    </a:ext>
                  </a:extLst>
                </p:cNvPr>
                <p:cNvSpPr txBox="1"/>
                <p:nvPr/>
              </p:nvSpPr>
              <p:spPr>
                <a:xfrm>
                  <a:off x="0" y="778086"/>
                  <a:ext cx="5588000" cy="106528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r">
                    <a:lnSpc>
                      <a:spcPts val="3080"/>
                    </a:lnSpc>
                  </a:pPr>
                  <a:endParaRPr lang="en-US" sz="2200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sp>
            <p:nvSpPr>
              <p:cNvPr id="92" name="TextBox 17">
                <a:extLst>
                  <a:ext uri="{FF2B5EF4-FFF2-40B4-BE49-F238E27FC236}">
                    <a16:creationId xmlns:a16="http://schemas.microsoft.com/office/drawing/2014/main" id="{25E61EC6-326A-4786-9353-BA57018CA235}"/>
                  </a:ext>
                </a:extLst>
              </p:cNvPr>
              <p:cNvSpPr txBox="1"/>
              <p:nvPr/>
            </p:nvSpPr>
            <p:spPr>
              <a:xfrm>
                <a:off x="13068300" y="6505548"/>
                <a:ext cx="4191000" cy="7989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080"/>
                  </a:lnSpc>
                </a:pPr>
                <a:endParaRPr lang="en-US" sz="2200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93" name="Group 18">
                <a:extLst>
                  <a:ext uri="{FF2B5EF4-FFF2-40B4-BE49-F238E27FC236}">
                    <a16:creationId xmlns:a16="http://schemas.microsoft.com/office/drawing/2014/main" id="{E3DF72E4-C84B-4CE2-A588-B4F19593ACC3}"/>
                  </a:ext>
                </a:extLst>
              </p:cNvPr>
              <p:cNvGrpSpPr/>
              <p:nvPr/>
            </p:nvGrpSpPr>
            <p:grpSpPr>
              <a:xfrm>
                <a:off x="6000750" y="5143500"/>
                <a:ext cx="3063979" cy="3143250"/>
                <a:chOff x="0" y="0"/>
                <a:chExt cx="806974" cy="827852"/>
              </a:xfrm>
            </p:grpSpPr>
            <p:sp>
              <p:nvSpPr>
                <p:cNvPr id="103" name="Freeform 19">
                  <a:extLst>
                    <a:ext uri="{FF2B5EF4-FFF2-40B4-BE49-F238E27FC236}">
                      <a16:creationId xmlns:a16="http://schemas.microsoft.com/office/drawing/2014/main" id="{AF1ED2B8-3317-4984-98B9-E52C47CA714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06974" cy="827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852" h="827852">
                      <a:moveTo>
                        <a:pt x="0" y="0"/>
                      </a:moveTo>
                      <a:lnTo>
                        <a:pt x="827852" y="0"/>
                      </a:lnTo>
                      <a:lnTo>
                        <a:pt x="827852" y="827852"/>
                      </a:lnTo>
                      <a:lnTo>
                        <a:pt x="0" y="827852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4" name="TextBox 20">
                  <a:extLst>
                    <a:ext uri="{FF2B5EF4-FFF2-40B4-BE49-F238E27FC236}">
                      <a16:creationId xmlns:a16="http://schemas.microsoft.com/office/drawing/2014/main" id="{49EEB8F0-846A-4780-BD10-515BF2FEC4A4}"/>
                    </a:ext>
                  </a:extLst>
                </p:cNvPr>
                <p:cNvSpPr txBox="1"/>
                <p:nvPr/>
              </p:nvSpPr>
              <p:spPr>
                <a:xfrm>
                  <a:off x="225894" y="65578"/>
                  <a:ext cx="366639" cy="38788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319"/>
                    </a:lnSpc>
                  </a:pPr>
                  <a:r>
                    <a:rPr lang="en-US" sz="6000" b="1" dirty="0">
                      <a:solidFill>
                        <a:srgbClr val="000000"/>
                      </a:solidFill>
                      <a:latin typeface="Montserrat Bold"/>
                      <a:ea typeface="Montserrat Bold"/>
                      <a:cs typeface="Montserrat Bold"/>
                      <a:sym typeface="Montserrat Bold"/>
                    </a:rPr>
                    <a:t>o</a:t>
                  </a:r>
                </a:p>
              </p:txBody>
            </p:sp>
          </p:grpSp>
          <p:grpSp>
            <p:nvGrpSpPr>
              <p:cNvPr id="95" name="Group 22">
                <a:extLst>
                  <a:ext uri="{FF2B5EF4-FFF2-40B4-BE49-F238E27FC236}">
                    <a16:creationId xmlns:a16="http://schemas.microsoft.com/office/drawing/2014/main" id="{5E6A9B90-E575-4BE0-B172-AF6AF8CEC53D}"/>
                  </a:ext>
                </a:extLst>
              </p:cNvPr>
              <p:cNvGrpSpPr/>
              <p:nvPr/>
            </p:nvGrpSpPr>
            <p:grpSpPr>
              <a:xfrm>
                <a:off x="9151131" y="2000246"/>
                <a:ext cx="3098606" cy="3056909"/>
                <a:chOff x="1878" y="-1"/>
                <a:chExt cx="816094" cy="805112"/>
              </a:xfrm>
            </p:grpSpPr>
            <p:sp>
              <p:nvSpPr>
                <p:cNvPr id="101" name="Freeform 23">
                  <a:extLst>
                    <a:ext uri="{FF2B5EF4-FFF2-40B4-BE49-F238E27FC236}">
                      <a16:creationId xmlns:a16="http://schemas.microsoft.com/office/drawing/2014/main" id="{D3155BE8-2AEF-4E34-877F-7DA38612E546}"/>
                    </a:ext>
                  </a:extLst>
                </p:cNvPr>
                <p:cNvSpPr/>
                <p:nvPr/>
              </p:nvSpPr>
              <p:spPr>
                <a:xfrm>
                  <a:off x="1878" y="-1"/>
                  <a:ext cx="816094" cy="805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852" h="827852">
                      <a:moveTo>
                        <a:pt x="0" y="0"/>
                      </a:moveTo>
                      <a:lnTo>
                        <a:pt x="827852" y="0"/>
                      </a:lnTo>
                      <a:lnTo>
                        <a:pt x="827852" y="827852"/>
                      </a:lnTo>
                      <a:lnTo>
                        <a:pt x="0" y="827852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2" name="TextBox 24">
                  <a:extLst>
                    <a:ext uri="{FF2B5EF4-FFF2-40B4-BE49-F238E27FC236}">
                      <a16:creationId xmlns:a16="http://schemas.microsoft.com/office/drawing/2014/main" id="{F1F73E1E-DDDB-4862-AB82-C76477C61ED0}"/>
                    </a:ext>
                  </a:extLst>
                </p:cNvPr>
                <p:cNvSpPr txBox="1"/>
                <p:nvPr/>
              </p:nvSpPr>
              <p:spPr>
                <a:xfrm>
                  <a:off x="216232" y="56961"/>
                  <a:ext cx="366852" cy="3888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319"/>
                    </a:lnSpc>
                  </a:pPr>
                  <a:r>
                    <a:rPr lang="en-US" sz="6000" b="1" dirty="0">
                      <a:solidFill>
                        <a:srgbClr val="000000"/>
                      </a:solidFill>
                      <a:latin typeface="Montserrat Bold"/>
                      <a:ea typeface="Montserrat Bold"/>
                      <a:cs typeface="Montserrat Bold"/>
                      <a:sym typeface="Montserrat Bold"/>
                    </a:rPr>
                    <a:t>w</a:t>
                  </a:r>
                </a:p>
              </p:txBody>
            </p:sp>
          </p:grpSp>
          <p:grpSp>
            <p:nvGrpSpPr>
              <p:cNvPr id="97" name="Group 26">
                <a:extLst>
                  <a:ext uri="{FF2B5EF4-FFF2-40B4-BE49-F238E27FC236}">
                    <a16:creationId xmlns:a16="http://schemas.microsoft.com/office/drawing/2014/main" id="{D6E941E0-F50A-489B-AA56-FD14ACDB15B5}"/>
                  </a:ext>
                </a:extLst>
              </p:cNvPr>
              <p:cNvGrpSpPr/>
              <p:nvPr/>
            </p:nvGrpSpPr>
            <p:grpSpPr>
              <a:xfrm>
                <a:off x="9143996" y="5143500"/>
                <a:ext cx="3143250" cy="3143250"/>
                <a:chOff x="-1" y="0"/>
                <a:chExt cx="827852" cy="827852"/>
              </a:xfrm>
            </p:grpSpPr>
            <p:sp>
              <p:nvSpPr>
                <p:cNvPr id="99" name="Freeform 27">
                  <a:extLst>
                    <a:ext uri="{FF2B5EF4-FFF2-40B4-BE49-F238E27FC236}">
                      <a16:creationId xmlns:a16="http://schemas.microsoft.com/office/drawing/2014/main" id="{93B8398E-0264-4D51-B8DC-86C753480A7A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827852" cy="827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852" h="827852">
                      <a:moveTo>
                        <a:pt x="0" y="0"/>
                      </a:moveTo>
                      <a:lnTo>
                        <a:pt x="827852" y="0"/>
                      </a:lnTo>
                      <a:lnTo>
                        <a:pt x="827852" y="827852"/>
                      </a:lnTo>
                      <a:lnTo>
                        <a:pt x="0" y="827852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0" name="TextBox 28">
                  <a:extLst>
                    <a:ext uri="{FF2B5EF4-FFF2-40B4-BE49-F238E27FC236}">
                      <a16:creationId xmlns:a16="http://schemas.microsoft.com/office/drawing/2014/main" id="{DC8CCAEF-6559-4AE9-B834-76E110839544}"/>
                    </a:ext>
                  </a:extLst>
                </p:cNvPr>
                <p:cNvSpPr txBox="1"/>
                <p:nvPr/>
              </p:nvSpPr>
              <p:spPr>
                <a:xfrm>
                  <a:off x="238636" y="26942"/>
                  <a:ext cx="309122" cy="46858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319"/>
                    </a:lnSpc>
                  </a:pPr>
                  <a:r>
                    <a:rPr lang="en-US" sz="6000" b="1" dirty="0">
                      <a:solidFill>
                        <a:srgbClr val="000000"/>
                      </a:solidFill>
                      <a:latin typeface="Montserrat Bold"/>
                      <a:ea typeface="Montserrat Bold"/>
                      <a:cs typeface="Montserrat Bold"/>
                      <a:sym typeface="Montserrat Bold"/>
                    </a:rPr>
                    <a:t>t</a:t>
                  </a:r>
                </a:p>
              </p:txBody>
            </p:sp>
          </p:grp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3B672E1-80FB-41F3-A88D-334EFEDEFBC7}"/>
                </a:ext>
              </a:extLst>
            </p:cNvPr>
            <p:cNvSpPr txBox="1"/>
            <p:nvPr/>
          </p:nvSpPr>
          <p:spPr>
            <a:xfrm>
              <a:off x="1087728" y="4187094"/>
              <a:ext cx="22060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b="1" dirty="0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Offrir des services de maintenance sur site ou à distance pour assurer un fonctionnement optimal et continu.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F280AD4-D0B4-4AE6-965C-03708A1D2782}"/>
                </a:ext>
              </a:extLst>
            </p:cNvPr>
            <p:cNvSpPr txBox="1"/>
            <p:nvPr/>
          </p:nvSpPr>
          <p:spPr>
            <a:xfrm>
              <a:off x="5941919" y="2827172"/>
              <a:ext cx="22060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"La fiabilité et la précision des rapports générés par le logiciel sont cruciales pour garantir la confiance."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C0D7BFA-1B5A-47B0-8F05-D9FB7DFC05DF}"/>
                </a:ext>
              </a:extLst>
            </p:cNvPr>
            <p:cNvSpPr txBox="1"/>
            <p:nvPr/>
          </p:nvSpPr>
          <p:spPr>
            <a:xfrm>
              <a:off x="5971460" y="4204631"/>
              <a:ext cx="22060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>
                      <a:lumMod val="6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Détecter précocement de nouvelles maladies permet une intervention rapide et améliore les chances de guérison.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A181BDD1-9E77-4B85-AF47-F7D9866F778A}"/>
              </a:ext>
            </a:extLst>
          </p:cNvPr>
          <p:cNvSpPr txBox="1"/>
          <p:nvPr/>
        </p:nvSpPr>
        <p:spPr>
          <a:xfrm>
            <a:off x="669115" y="671938"/>
            <a:ext cx="514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 marques</a:t>
            </a:r>
            <a:endParaRPr lang="en-US" sz="1400" b="1" dirty="0">
              <a:solidFill>
                <a:schemeClr val="accent5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F8EC101-80DD-4AB5-93CF-DBC63A1DE581}"/>
              </a:ext>
            </a:extLst>
          </p:cNvPr>
          <p:cNvGrpSpPr/>
          <p:nvPr/>
        </p:nvGrpSpPr>
        <p:grpSpPr>
          <a:xfrm>
            <a:off x="883616" y="1328417"/>
            <a:ext cx="5883660" cy="796665"/>
            <a:chOff x="883617" y="1208691"/>
            <a:chExt cx="5115730" cy="692685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FC28249-C132-4007-809E-C19ACAA95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617" y="1314680"/>
              <a:ext cx="1296785" cy="481663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35747CE-ECBF-4B6B-8FC3-3AC59240C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437" y="1208691"/>
              <a:ext cx="522910" cy="665708"/>
            </a:xfrm>
            <a:prstGeom prst="rect">
              <a:avLst/>
            </a:prstGeom>
          </p:spPr>
        </p:pic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83E89B12-AB69-443A-BD9C-5B7A7E865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t="40470" b="40352"/>
            <a:stretch/>
          </p:blipFill>
          <p:spPr>
            <a:xfrm>
              <a:off x="2353407" y="1409383"/>
              <a:ext cx="1471574" cy="282216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C91BA57-AA0A-4AC4-A667-84ED1F83C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438" y="1272102"/>
              <a:ext cx="1258542" cy="629274"/>
            </a:xfrm>
            <a:prstGeom prst="rect">
              <a:avLst/>
            </a:prstGeom>
          </p:spPr>
        </p:pic>
      </p:grpSp>
      <p:sp>
        <p:nvSpPr>
          <p:cNvPr id="119" name="Freeform 23">
            <a:extLst>
              <a:ext uri="{FF2B5EF4-FFF2-40B4-BE49-F238E27FC236}">
                <a16:creationId xmlns:a16="http://schemas.microsoft.com/office/drawing/2014/main" id="{D9062167-13CB-4DFB-8F78-E09109ECB53C}"/>
              </a:ext>
            </a:extLst>
          </p:cNvPr>
          <p:cNvSpPr/>
          <p:nvPr/>
        </p:nvSpPr>
        <p:spPr>
          <a:xfrm>
            <a:off x="8790452" y="2769235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C773102-3862-45D3-BCEC-C9433B3B8E0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t="41289" r="22699" b="40123"/>
          <a:stretch/>
        </p:blipFill>
        <p:spPr>
          <a:xfrm>
            <a:off x="170729" y="6279209"/>
            <a:ext cx="2204906" cy="42897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FE9E654F-2406-4A97-AF38-C2C063C66D3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2426449" y="6215703"/>
            <a:ext cx="616187" cy="40897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BF1CB34-4FD5-40B8-8785-30809E835EB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953798" y="6178302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8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C09AF28-1F26-BDD1-D625-F301A6C06408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35802-AE81-F637-2F2D-999B8F67671B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1B31A5-0429-FAE6-6F23-3F789512411E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08</a:t>
            </a:r>
          </a:p>
        </p:txBody>
      </p:sp>
      <p:sp>
        <p:nvSpPr>
          <p:cNvPr id="39" name="Rectangle: Rounded Corners 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2C1CAB-40F6-E4FE-D9BE-59EEE310BA00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40" name="Freeform: Shape 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3AADBB3-8DB5-EB68-31B0-234490B9ADEF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B0F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hlinkClick r:id="rId2" action="ppaction://hlinksldjump"/>
            <a:extLst>
              <a:ext uri="{FF2B5EF4-FFF2-40B4-BE49-F238E27FC236}">
                <a16:creationId xmlns:a16="http://schemas.microsoft.com/office/drawing/2014/main" id="{B13CD89F-E522-9BC8-50AC-2677EF107C50}"/>
              </a:ext>
            </a:extLst>
          </p:cNvPr>
          <p:cNvSpPr/>
          <p:nvPr/>
        </p:nvSpPr>
        <p:spPr>
          <a:xfrm>
            <a:off x="9285649" y="373359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77BF076-BA6F-4A64-B4B3-73F53A6CEF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9" t="-468" r="44513" b="468"/>
          <a:stretch/>
        </p:blipFill>
        <p:spPr>
          <a:xfrm>
            <a:off x="9807196" y="0"/>
            <a:ext cx="2384805" cy="6858000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2BF4350-EBDC-AF4B-4AB2-3737527DBA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5034A3-24EE-43EF-74B0-00F2BBC99A29}"/>
              </a:ext>
            </a:extLst>
          </p:cNvPr>
          <p:cNvGrpSpPr/>
          <p:nvPr/>
        </p:nvGrpSpPr>
        <p:grpSpPr>
          <a:xfrm rot="3605994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09C298-139C-CAA0-3126-8219C2AF8CD6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BF6ED3F-5131-C5BF-25E6-C6F773A28FD9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43AD72A-16BD-8929-34BE-4C5BBC70F70A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6AB2C15-FE3B-D5B2-641F-B727619751F5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80B751D-B22A-DA42-3756-47B659EFFC33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548B9A-B939-2825-F367-81D24CE29297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6562D17-DA8B-5A7B-D6F4-E51067549B4E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BEA07E9-CA51-972F-2BF6-F8A0878D119D}"/>
                </a:ext>
              </a:extLst>
            </p:cNvPr>
            <p:cNvGrpSpPr/>
            <p:nvPr/>
          </p:nvGrpSpPr>
          <p:grpSpPr>
            <a:xfrm>
              <a:off x="3717107" y="2707702"/>
              <a:ext cx="3132003" cy="2895589"/>
              <a:chOff x="3717107" y="2707702"/>
              <a:chExt cx="3132003" cy="289558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1307C8E-2CA0-7F6D-EE53-2A5B44267730}"/>
                  </a:ext>
                </a:extLst>
              </p:cNvPr>
              <p:cNvSpPr/>
              <p:nvPr/>
            </p:nvSpPr>
            <p:spPr>
              <a:xfrm rot="17994006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21B71D0-7811-C466-7733-4D417326B10C}"/>
                  </a:ext>
                </a:extLst>
              </p:cNvPr>
              <p:cNvSpPr/>
              <p:nvPr/>
            </p:nvSpPr>
            <p:spPr>
              <a:xfrm rot="18345275">
                <a:off x="4386322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4A976C-4EB6-11F3-4089-F503141EF0FA}"/>
                  </a:ext>
                </a:extLst>
              </p:cNvPr>
              <p:cNvSpPr/>
              <p:nvPr/>
            </p:nvSpPr>
            <p:spPr>
              <a:xfrm rot="17994006">
                <a:off x="4439416" y="5264516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3345560-D248-6C2D-C375-DDBFEBE87FFC}"/>
                  </a:ext>
                </a:extLst>
              </p:cNvPr>
              <p:cNvSpPr/>
              <p:nvPr/>
            </p:nvSpPr>
            <p:spPr>
              <a:xfrm rot="17994006">
                <a:off x="6493355" y="4089121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143175-1A7B-543D-403F-143F40F8F1DB}"/>
                  </a:ext>
                </a:extLst>
              </p:cNvPr>
              <p:cNvSpPr/>
              <p:nvPr/>
            </p:nvSpPr>
            <p:spPr>
              <a:xfrm rot="18304011">
                <a:off x="5860952" y="5251502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81D9A0A-8F05-FC2F-87A9-67F8A02AD1CC}"/>
                  </a:ext>
                </a:extLst>
              </p:cNvPr>
              <p:cNvSpPr/>
              <p:nvPr/>
            </p:nvSpPr>
            <p:spPr>
              <a:xfrm rot="17994006">
                <a:off x="5834401" y="2755787"/>
                <a:ext cx="418274" cy="322103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F7D04DEB-E0D6-490E-B922-D7A9814E460A}"/>
              </a:ext>
            </a:extLst>
          </p:cNvPr>
          <p:cNvSpPr txBox="1"/>
          <p:nvPr/>
        </p:nvSpPr>
        <p:spPr>
          <a:xfrm>
            <a:off x="669115" y="671938"/>
            <a:ext cx="5140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 marques</a:t>
            </a:r>
            <a:endParaRPr lang="en-US" sz="1400" b="1" dirty="0">
              <a:solidFill>
                <a:schemeClr val="accent5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3DB7C5-B1BE-404B-BFB1-C0F2C5171B43}"/>
              </a:ext>
            </a:extLst>
          </p:cNvPr>
          <p:cNvGrpSpPr/>
          <p:nvPr/>
        </p:nvGrpSpPr>
        <p:grpSpPr>
          <a:xfrm>
            <a:off x="942460" y="3087829"/>
            <a:ext cx="6448308" cy="1175763"/>
            <a:chOff x="758314" y="3697577"/>
            <a:chExt cx="6448308" cy="1175763"/>
          </a:xfrm>
          <a:solidFill>
            <a:schemeClr val="bg1">
              <a:lumMod val="75000"/>
            </a:schemeClr>
          </a:solidFill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690D511-0D7D-474F-AB00-D05091C1B079}"/>
                </a:ext>
              </a:extLst>
            </p:cNvPr>
            <p:cNvGrpSpPr/>
            <p:nvPr/>
          </p:nvGrpSpPr>
          <p:grpSpPr>
            <a:xfrm>
              <a:off x="758314" y="3697577"/>
              <a:ext cx="6448308" cy="1175763"/>
              <a:chOff x="1331653" y="2517857"/>
              <a:chExt cx="2743200" cy="1175763"/>
            </a:xfrm>
            <a:grpFill/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ADC433E-ADFE-4713-B2BC-9D2C78D4426B}"/>
                  </a:ext>
                </a:extLst>
              </p:cNvPr>
              <p:cNvSpPr/>
              <p:nvPr/>
            </p:nvSpPr>
            <p:spPr>
              <a:xfrm>
                <a:off x="1331653" y="2517857"/>
                <a:ext cx="2743200" cy="1175763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43B1943-05C9-43A9-AE3D-6CBBC2417803}"/>
                  </a:ext>
                </a:extLst>
              </p:cNvPr>
              <p:cNvSpPr/>
              <p:nvPr/>
            </p:nvSpPr>
            <p:spPr>
              <a:xfrm>
                <a:off x="3815613" y="3173504"/>
                <a:ext cx="259240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268BE82-50C2-4026-AEDD-C693A99AE2BF}"/>
                </a:ext>
              </a:extLst>
            </p:cNvPr>
            <p:cNvGrpSpPr/>
            <p:nvPr/>
          </p:nvGrpSpPr>
          <p:grpSpPr>
            <a:xfrm>
              <a:off x="866134" y="3818454"/>
              <a:ext cx="6340488" cy="1048410"/>
              <a:chOff x="866134" y="3818454"/>
              <a:chExt cx="6340488" cy="1048410"/>
            </a:xfrm>
            <a:grpFill/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3F57C97-4B57-4B2D-915E-D5FEE40EB13F}"/>
                  </a:ext>
                </a:extLst>
              </p:cNvPr>
              <p:cNvSpPr txBox="1"/>
              <p:nvPr/>
            </p:nvSpPr>
            <p:spPr>
              <a:xfrm>
                <a:off x="926799" y="3818454"/>
                <a:ext cx="6189226" cy="58477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structure des </a:t>
                </a:r>
                <a:r>
                  <a:rPr lang="en-US" sz="1600" b="1" i="1" u="sng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coûts</a:t>
                </a:r>
                <a:r>
                  <a:rPr lang="en-US" sz="1600" b="1" i="1" u="sng" dirty="0">
                    <a:solidFill>
                      <a:schemeClr val="accent1">
                        <a:lumMod val="75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:</a:t>
                </a:r>
                <a:r>
                  <a:rPr lang="fr-FR" sz="1400" b="1" i="1" u="sng" dirty="0">
                    <a:solidFill>
                      <a:schemeClr val="accent5">
                        <a:lumMod val="50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Les coûts variables les plus importants</a:t>
                </a:r>
                <a:r>
                  <a:rPr lang="fr-FR" sz="1400" b="1" i="1" u="sng" dirty="0">
                    <a:solidFill>
                      <a:schemeClr val="accent2"/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:</a:t>
                </a:r>
              </a:p>
              <a:p>
                <a:endParaRPr lang="en-US" sz="1600" b="1" i="1" u="sng" dirty="0">
                  <a:solidFill>
                    <a:schemeClr val="accent1">
                      <a:lumMod val="75000"/>
                    </a:schemeClr>
                  </a:solidFill>
                  <a:latin typeface="Poppins" panose="00000500000000000000" pitchFamily="2" charset="0"/>
                  <a:ea typeface="Tahoma" panose="020B060403050404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D5AAA28-147C-4083-8EA7-D467EC9D718B}"/>
                  </a:ext>
                </a:extLst>
              </p:cNvPr>
              <p:cNvSpPr txBox="1"/>
              <p:nvPr/>
            </p:nvSpPr>
            <p:spPr>
              <a:xfrm>
                <a:off x="866134" y="4154313"/>
                <a:ext cx="5140645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2">
                        <a:lumMod val="50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Maintenance des équipements     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2">
                        <a:lumMod val="50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Loyer (local – voiture)                           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2">
                        <a:lumMod val="50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Réseaux internet /Électricité </a:t>
                </a: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4C26A8A-4381-4397-A02F-594EC2D5253B}"/>
                  </a:ext>
                </a:extLst>
              </p:cNvPr>
              <p:cNvSpPr/>
              <p:nvPr/>
            </p:nvSpPr>
            <p:spPr>
              <a:xfrm>
                <a:off x="6597239" y="4346748"/>
                <a:ext cx="609383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48AFD1B-DBD6-45B8-B133-E73A59BA3A04}"/>
              </a:ext>
            </a:extLst>
          </p:cNvPr>
          <p:cNvGrpSpPr/>
          <p:nvPr/>
        </p:nvGrpSpPr>
        <p:grpSpPr>
          <a:xfrm>
            <a:off x="942460" y="1715850"/>
            <a:ext cx="6448308" cy="1175763"/>
            <a:chOff x="758314" y="3697577"/>
            <a:chExt cx="6448308" cy="1175763"/>
          </a:xfrm>
          <a:solidFill>
            <a:schemeClr val="bg1">
              <a:lumMod val="75000"/>
            </a:schemeClr>
          </a:solidFill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6840D19-F542-4051-ACE0-2D48EBAC3A7D}"/>
                </a:ext>
              </a:extLst>
            </p:cNvPr>
            <p:cNvGrpSpPr/>
            <p:nvPr/>
          </p:nvGrpSpPr>
          <p:grpSpPr>
            <a:xfrm>
              <a:off x="758314" y="3697577"/>
              <a:ext cx="6448308" cy="1175763"/>
              <a:chOff x="1331653" y="2517857"/>
              <a:chExt cx="2743200" cy="1175763"/>
            </a:xfrm>
            <a:grpFill/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7F1EB7B-5726-402A-B92B-6F229945D724}"/>
                  </a:ext>
                </a:extLst>
              </p:cNvPr>
              <p:cNvSpPr/>
              <p:nvPr/>
            </p:nvSpPr>
            <p:spPr>
              <a:xfrm>
                <a:off x="1331653" y="2517857"/>
                <a:ext cx="2743200" cy="1175763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34557D1-4BD2-425A-9E20-6C46D45DE31B}"/>
                  </a:ext>
                </a:extLst>
              </p:cNvPr>
              <p:cNvSpPr/>
              <p:nvPr/>
            </p:nvSpPr>
            <p:spPr>
              <a:xfrm>
                <a:off x="3815613" y="3173504"/>
                <a:ext cx="259240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17447F6-FA1F-4A33-B91D-F7510371F0C6}"/>
                </a:ext>
              </a:extLst>
            </p:cNvPr>
            <p:cNvGrpSpPr/>
            <p:nvPr/>
          </p:nvGrpSpPr>
          <p:grpSpPr>
            <a:xfrm>
              <a:off x="866134" y="3818454"/>
              <a:ext cx="6340488" cy="1048410"/>
              <a:chOff x="866134" y="3818454"/>
              <a:chExt cx="6340488" cy="1048410"/>
            </a:xfrm>
            <a:grpFill/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89B9ED-E9BF-4F79-8DC7-1AFB8A1E8343}"/>
                  </a:ext>
                </a:extLst>
              </p:cNvPr>
              <p:cNvSpPr txBox="1"/>
              <p:nvPr/>
            </p:nvSpPr>
            <p:spPr>
              <a:xfrm>
                <a:off x="926799" y="3818454"/>
                <a:ext cx="6189226" cy="58477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structure des </a:t>
                </a:r>
                <a:r>
                  <a:rPr lang="en-US" sz="1600" b="1" i="1" u="sng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coûts</a:t>
                </a:r>
                <a:r>
                  <a:rPr lang="en-US" sz="1600" b="1" i="1" u="sng" dirty="0">
                    <a:solidFill>
                      <a:schemeClr val="accent1">
                        <a:lumMod val="75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: </a:t>
                </a:r>
                <a:r>
                  <a:rPr lang="en-US" sz="1400" b="1" i="1" u="sng" dirty="0">
                    <a:solidFill>
                      <a:schemeClr val="accent5">
                        <a:lumMod val="50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Les </a:t>
                </a:r>
                <a:r>
                  <a:rPr lang="en-US" sz="1400" b="1" i="1" u="sng" dirty="0" err="1">
                    <a:solidFill>
                      <a:schemeClr val="accent5">
                        <a:lumMod val="50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coûts</a:t>
                </a:r>
                <a:r>
                  <a:rPr lang="en-US" sz="1400" b="1" i="1" u="sng" dirty="0">
                    <a:solidFill>
                      <a:schemeClr val="accent5">
                        <a:lumMod val="50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 fixes:</a:t>
                </a:r>
              </a:p>
              <a:p>
                <a:endParaRPr lang="en-US" sz="1600" b="1" i="1" u="sng" dirty="0">
                  <a:solidFill>
                    <a:schemeClr val="accent1">
                      <a:lumMod val="75000"/>
                    </a:schemeClr>
                  </a:solidFill>
                  <a:latin typeface="Poppins" panose="00000500000000000000" pitchFamily="2" charset="0"/>
                  <a:ea typeface="Tahoma" panose="020B060403050404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45ACF95-D9CC-4D95-B212-7A7C8078C036}"/>
                  </a:ext>
                </a:extLst>
              </p:cNvPr>
              <p:cNvSpPr txBox="1"/>
              <p:nvPr/>
            </p:nvSpPr>
            <p:spPr>
              <a:xfrm>
                <a:off x="866134" y="4154313"/>
                <a:ext cx="5140645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2">
                        <a:lumMod val="50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Salaires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2">
                        <a:lumMod val="50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Les pc portables                                      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200" b="1" dirty="0">
                    <a:solidFill>
                      <a:schemeClr val="tx2">
                        <a:lumMod val="50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Les imprimantes scanner </a:t>
                </a: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A2D3D40-C026-40AF-93E6-19B1F28A0F22}"/>
                  </a:ext>
                </a:extLst>
              </p:cNvPr>
              <p:cNvSpPr/>
              <p:nvPr/>
            </p:nvSpPr>
            <p:spPr>
              <a:xfrm>
                <a:off x="6597239" y="4346748"/>
                <a:ext cx="609383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E40C8F-57A9-49B7-8D06-163522BF9782}"/>
              </a:ext>
            </a:extLst>
          </p:cNvPr>
          <p:cNvGrpSpPr/>
          <p:nvPr/>
        </p:nvGrpSpPr>
        <p:grpSpPr>
          <a:xfrm>
            <a:off x="927420" y="4458451"/>
            <a:ext cx="6448308" cy="1175763"/>
            <a:chOff x="758314" y="3697577"/>
            <a:chExt cx="6448308" cy="1175763"/>
          </a:xfrm>
          <a:solidFill>
            <a:schemeClr val="bg1">
              <a:lumMod val="75000"/>
            </a:schemeClr>
          </a:solidFill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B77CD36-B4B5-40D6-BAA1-C5B417AF076E}"/>
                </a:ext>
              </a:extLst>
            </p:cNvPr>
            <p:cNvGrpSpPr/>
            <p:nvPr/>
          </p:nvGrpSpPr>
          <p:grpSpPr>
            <a:xfrm>
              <a:off x="758314" y="3697577"/>
              <a:ext cx="6448308" cy="1175763"/>
              <a:chOff x="1331653" y="2517857"/>
              <a:chExt cx="2743200" cy="1175763"/>
            </a:xfrm>
            <a:grpFill/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7A42771-6478-475F-B1E7-DF7D5EAC8DF8}"/>
                  </a:ext>
                </a:extLst>
              </p:cNvPr>
              <p:cNvSpPr/>
              <p:nvPr/>
            </p:nvSpPr>
            <p:spPr>
              <a:xfrm>
                <a:off x="1331653" y="2517857"/>
                <a:ext cx="2743200" cy="1175763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C3D87A3-1A29-4110-8865-D9CD3BCCECE2}"/>
                  </a:ext>
                </a:extLst>
              </p:cNvPr>
              <p:cNvSpPr/>
              <p:nvPr/>
            </p:nvSpPr>
            <p:spPr>
              <a:xfrm>
                <a:off x="3815613" y="3173504"/>
                <a:ext cx="259240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4565A38-48A6-4BB4-99DE-65686FEF44EF}"/>
                </a:ext>
              </a:extLst>
            </p:cNvPr>
            <p:cNvGrpSpPr/>
            <p:nvPr/>
          </p:nvGrpSpPr>
          <p:grpSpPr>
            <a:xfrm>
              <a:off x="866134" y="3818454"/>
              <a:ext cx="6340488" cy="1048410"/>
              <a:chOff x="866134" y="3818454"/>
              <a:chExt cx="6340488" cy="1048410"/>
            </a:xfrm>
            <a:grpFill/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A22CD0B-82BA-40D2-B73B-B8CC27CD8D82}"/>
                  </a:ext>
                </a:extLst>
              </p:cNvPr>
              <p:cNvSpPr txBox="1"/>
              <p:nvPr/>
            </p:nvSpPr>
            <p:spPr>
              <a:xfrm>
                <a:off x="926799" y="3818454"/>
                <a:ext cx="6189226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 u="sng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notre</a:t>
                </a:r>
                <a:r>
                  <a:rPr lang="en-US" sz="1600" b="1" i="1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 flux de </a:t>
                </a:r>
                <a:r>
                  <a:rPr lang="en-US" sz="1600" b="1" i="1" u="sng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revenus</a:t>
                </a:r>
                <a:r>
                  <a:rPr lang="en-US" sz="1600" b="1" i="1" u="sng" dirty="0">
                    <a:solidFill>
                      <a:schemeClr val="accent1">
                        <a:lumMod val="75000"/>
                      </a:schemeClr>
                    </a:solidFill>
                    <a:latin typeface="Poppins" panose="00000500000000000000" pitchFamily="2" charset="0"/>
                    <a:ea typeface="Tahoma" panose="020B0604030504040204" pitchFamily="34" charset="0"/>
                    <a:cs typeface="Poppins" panose="00000500000000000000" pitchFamily="2" charset="0"/>
                  </a:rPr>
                  <a:t>: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9E30C06-0612-4B37-B20C-3804154D59D4}"/>
                  </a:ext>
                </a:extLst>
              </p:cNvPr>
              <p:cNvSpPr txBox="1"/>
              <p:nvPr/>
            </p:nvSpPr>
            <p:spPr>
              <a:xfrm>
                <a:off x="866134" y="4154313"/>
                <a:ext cx="5140645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fr-FR" sz="1200" b="1" dirty="0">
                    <a:solidFill>
                      <a:schemeClr val="tx2">
                        <a:lumMod val="50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Frais d’abonnement annuel 4.000.000 DA</a:t>
                </a:r>
              </a:p>
              <a:p>
                <a:r>
                  <a:rPr lang="fr-FR" sz="1200" b="1" dirty="0">
                    <a:solidFill>
                      <a:schemeClr val="tx2">
                        <a:lumMod val="50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Service de maintenance       50.000 DA / unité</a:t>
                </a:r>
              </a:p>
              <a:p>
                <a:endParaRPr lang="fr-FR" sz="1200" b="1" dirty="0">
                  <a:solidFill>
                    <a:schemeClr val="tx2">
                      <a:lumMod val="5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7FDA352-6BE9-4089-9483-906881E60680}"/>
                  </a:ext>
                </a:extLst>
              </p:cNvPr>
              <p:cNvSpPr/>
              <p:nvPr/>
            </p:nvSpPr>
            <p:spPr>
              <a:xfrm>
                <a:off x="6597239" y="4346748"/>
                <a:ext cx="609383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5" name="Freeform 23">
            <a:extLst>
              <a:ext uri="{FF2B5EF4-FFF2-40B4-BE49-F238E27FC236}">
                <a16:creationId xmlns:a16="http://schemas.microsoft.com/office/drawing/2014/main" id="{8FABAFC0-18C1-4623-BED4-2E56AAEFC4BA}"/>
              </a:ext>
            </a:extLst>
          </p:cNvPr>
          <p:cNvSpPr/>
          <p:nvPr/>
        </p:nvSpPr>
        <p:spPr>
          <a:xfrm>
            <a:off x="8790452" y="2769235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4349FE-573E-4D36-8761-F0914C550B8A}"/>
              </a:ext>
            </a:extLst>
          </p:cNvPr>
          <p:cNvSpPr txBox="1"/>
          <p:nvPr/>
        </p:nvSpPr>
        <p:spPr>
          <a:xfrm rot="16200000">
            <a:off x="-162417" y="5561789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STARTUP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8C7C475-3F2B-4322-8CCF-C8F516FDBE9D}"/>
              </a:ext>
            </a:extLst>
          </p:cNvPr>
          <p:cNvSpPr txBox="1"/>
          <p:nvPr/>
        </p:nvSpPr>
        <p:spPr>
          <a:xfrm rot="16200000">
            <a:off x="-162417" y="3004928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TECHNOLOGY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92BE64-A9BA-4EFF-ADF2-63060C59D6C7}"/>
              </a:ext>
            </a:extLst>
          </p:cNvPr>
          <p:cNvSpPr txBox="1"/>
          <p:nvPr/>
        </p:nvSpPr>
        <p:spPr>
          <a:xfrm rot="16200000">
            <a:off x="-162417" y="411189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MEDICAL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0D85214-0944-49B9-9146-E83A455EC7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0" t="41289" r="22699" b="40123"/>
          <a:stretch/>
        </p:blipFill>
        <p:spPr>
          <a:xfrm>
            <a:off x="170729" y="6279209"/>
            <a:ext cx="2204906" cy="42897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5DCB846-16EB-4C02-AB21-1ED6660A51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2426449" y="6215703"/>
            <a:ext cx="616187" cy="40897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7A079DA-29FE-4B06-B044-3CBEDAB8FE7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953798" y="6178302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3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D874D-ABE4-FB90-B472-36153D29DB40}"/>
              </a:ext>
            </a:extLst>
          </p:cNvPr>
          <p:cNvSpPr txBox="1"/>
          <p:nvPr/>
        </p:nvSpPr>
        <p:spPr>
          <a:xfrm>
            <a:off x="3380086" y="1037630"/>
            <a:ext cx="537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  <a:cs typeface="Poppins" panose="00000500000000000000" pitchFamily="2" charset="0"/>
              </a:rPr>
              <a:t>TABLE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Berlin Sans FB Demi" panose="020E0802020502020306" pitchFamily="34" charset="0"/>
                <a:cs typeface="Poppins" panose="00000500000000000000" pitchFamily="2" charset="0"/>
              </a:rPr>
              <a:t>OF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  <a:cs typeface="Poppins" panose="00000500000000000000" pitchFamily="2" charset="0"/>
              </a:rPr>
              <a:t> 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72D99A-ECE2-C27F-2B41-04D03D9B1999}"/>
              </a:ext>
            </a:extLst>
          </p:cNvPr>
          <p:cNvSpPr txBox="1"/>
          <p:nvPr/>
        </p:nvSpPr>
        <p:spPr>
          <a:xfrm>
            <a:off x="3380086" y="1641465"/>
            <a:ext cx="5372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 Demi" panose="020E0802020502020306" pitchFamily="34" charset="0"/>
                <a:cs typeface="Poppins" panose="00000500000000000000" pitchFamily="2" charset="0"/>
              </a:rPr>
              <a:t>tu as le droit de cliquer sur n'importe quelle icône et tu y vas directement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Berlin Sans FB Demi" panose="020E0802020502020306" pitchFamily="34" charset="0"/>
              <a:cs typeface="Poppins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6C272-7819-49D0-B4AE-6BA4657EBDE3}"/>
              </a:ext>
            </a:extLst>
          </p:cNvPr>
          <p:cNvGrpSpPr/>
          <p:nvPr/>
        </p:nvGrpSpPr>
        <p:grpSpPr>
          <a:xfrm>
            <a:off x="2017003" y="2826777"/>
            <a:ext cx="1446809" cy="956443"/>
            <a:chOff x="2150689" y="4309628"/>
            <a:chExt cx="1446809" cy="9564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29EFEE-0387-40FA-B445-DAEF2E332D01}"/>
                </a:ext>
              </a:extLst>
            </p:cNvPr>
            <p:cNvSpPr/>
            <p:nvPr/>
          </p:nvSpPr>
          <p:spPr>
            <a:xfrm>
              <a:off x="2542886" y="4309628"/>
              <a:ext cx="655716" cy="65571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erlin Sans FB Demi" panose="020E0802020502020306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513820-BB6C-43B1-42D8-B5C6722A68FF}"/>
                </a:ext>
              </a:extLst>
            </p:cNvPr>
            <p:cNvSpPr txBox="1"/>
            <p:nvPr/>
          </p:nvSpPr>
          <p:spPr>
            <a:xfrm>
              <a:off x="2150689" y="5004461"/>
              <a:ext cx="14468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Introduction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148334-C29E-E30A-D5FF-861C654D111C}"/>
                </a:ext>
              </a:extLst>
            </p:cNvPr>
            <p:cNvSpPr/>
            <p:nvPr/>
          </p:nvSpPr>
          <p:spPr>
            <a:xfrm>
              <a:off x="2723620" y="4495402"/>
              <a:ext cx="309756" cy="309757"/>
            </a:xfrm>
            <a:custGeom>
              <a:avLst/>
              <a:gdLst>
                <a:gd name="connsiteX0" fmla="*/ 294464 w 612175"/>
                <a:gd name="connsiteY0" fmla="*/ 131734 h 612176"/>
                <a:gd name="connsiteX1" fmla="*/ 382028 w 612175"/>
                <a:gd name="connsiteY1" fmla="*/ 153431 h 612176"/>
                <a:gd name="connsiteX2" fmla="*/ 347157 w 612175"/>
                <a:gd name="connsiteY2" fmla="*/ 188302 h 612176"/>
                <a:gd name="connsiteX3" fmla="*/ 294464 w 612175"/>
                <a:gd name="connsiteY3" fmla="*/ 178228 h 612176"/>
                <a:gd name="connsiteX4" fmla="*/ 154980 w 612175"/>
                <a:gd name="connsiteY4" fmla="*/ 317712 h 612176"/>
                <a:gd name="connsiteX5" fmla="*/ 294464 w 612175"/>
                <a:gd name="connsiteY5" fmla="*/ 457195 h 612176"/>
                <a:gd name="connsiteX6" fmla="*/ 433947 w 612175"/>
                <a:gd name="connsiteY6" fmla="*/ 317712 h 612176"/>
                <a:gd name="connsiteX7" fmla="*/ 423873 w 612175"/>
                <a:gd name="connsiteY7" fmla="*/ 265018 h 612176"/>
                <a:gd name="connsiteX8" fmla="*/ 458744 w 612175"/>
                <a:gd name="connsiteY8" fmla="*/ 230147 h 612176"/>
                <a:gd name="connsiteX9" fmla="*/ 480441 w 612175"/>
                <a:gd name="connsiteY9" fmla="*/ 317712 h 612176"/>
                <a:gd name="connsiteX10" fmla="*/ 294464 w 612175"/>
                <a:gd name="connsiteY10" fmla="*/ 503689 h 612176"/>
                <a:gd name="connsiteX11" fmla="*/ 108486 w 612175"/>
                <a:gd name="connsiteY11" fmla="*/ 317712 h 612176"/>
                <a:gd name="connsiteX12" fmla="*/ 294464 w 612175"/>
                <a:gd name="connsiteY12" fmla="*/ 131734 h 612176"/>
                <a:gd name="connsiteX13" fmla="*/ 294464 w 612175"/>
                <a:gd name="connsiteY13" fmla="*/ 23247 h 612176"/>
                <a:gd name="connsiteX14" fmla="*/ 433173 w 612175"/>
                <a:gd name="connsiteY14" fmla="*/ 57343 h 612176"/>
                <a:gd name="connsiteX15" fmla="*/ 427748 w 612175"/>
                <a:gd name="connsiteY15" fmla="*/ 62767 h 612176"/>
                <a:gd name="connsiteX16" fmla="*/ 416900 w 612175"/>
                <a:gd name="connsiteY16" fmla="*/ 73616 h 612176"/>
                <a:gd name="connsiteX17" fmla="*/ 419224 w 612175"/>
                <a:gd name="connsiteY17" fmla="*/ 89114 h 612176"/>
                <a:gd name="connsiteX18" fmla="*/ 420774 w 612175"/>
                <a:gd name="connsiteY18" fmla="*/ 104612 h 612176"/>
                <a:gd name="connsiteX19" fmla="*/ 294464 w 612175"/>
                <a:gd name="connsiteY19" fmla="*/ 69741 h 612176"/>
                <a:gd name="connsiteX20" fmla="*/ 46494 w 612175"/>
                <a:gd name="connsiteY20" fmla="*/ 317711 h 612176"/>
                <a:gd name="connsiteX21" fmla="*/ 294464 w 612175"/>
                <a:gd name="connsiteY21" fmla="*/ 565681 h 612176"/>
                <a:gd name="connsiteX22" fmla="*/ 542434 w 612175"/>
                <a:gd name="connsiteY22" fmla="*/ 317711 h 612176"/>
                <a:gd name="connsiteX23" fmla="*/ 507564 w 612175"/>
                <a:gd name="connsiteY23" fmla="*/ 191402 h 612176"/>
                <a:gd name="connsiteX24" fmla="*/ 523837 w 612175"/>
                <a:gd name="connsiteY24" fmla="*/ 193726 h 612176"/>
                <a:gd name="connsiteX25" fmla="*/ 538560 w 612175"/>
                <a:gd name="connsiteY25" fmla="*/ 195276 h 612176"/>
                <a:gd name="connsiteX26" fmla="*/ 548634 w 612175"/>
                <a:gd name="connsiteY26" fmla="*/ 184428 h 612176"/>
                <a:gd name="connsiteX27" fmla="*/ 554058 w 612175"/>
                <a:gd name="connsiteY27" fmla="*/ 179778 h 612176"/>
                <a:gd name="connsiteX28" fmla="*/ 588929 w 612175"/>
                <a:gd name="connsiteY28" fmla="*/ 317711 h 612176"/>
                <a:gd name="connsiteX29" fmla="*/ 294464 w 612175"/>
                <a:gd name="connsiteY29" fmla="*/ 612176 h 612176"/>
                <a:gd name="connsiteX30" fmla="*/ 0 w 612175"/>
                <a:gd name="connsiteY30" fmla="*/ 317711 h 612176"/>
                <a:gd name="connsiteX31" fmla="*/ 294464 w 612175"/>
                <a:gd name="connsiteY31" fmla="*/ 23247 h 612176"/>
                <a:gd name="connsiteX32" fmla="*/ 534684 w 612175"/>
                <a:gd name="connsiteY32" fmla="*/ 0 h 612176"/>
                <a:gd name="connsiteX33" fmla="*/ 542434 w 612175"/>
                <a:gd name="connsiteY33" fmla="*/ 69742 h 612176"/>
                <a:gd name="connsiteX34" fmla="*/ 612175 w 612175"/>
                <a:gd name="connsiteY34" fmla="*/ 77491 h 612176"/>
                <a:gd name="connsiteX35" fmla="*/ 526935 w 612175"/>
                <a:gd name="connsiteY35" fmla="*/ 162730 h 612176"/>
                <a:gd name="connsiteX36" fmla="*/ 486640 w 612175"/>
                <a:gd name="connsiteY36" fmla="*/ 158081 h 612176"/>
                <a:gd name="connsiteX37" fmla="*/ 362655 w 612175"/>
                <a:gd name="connsiteY37" fmla="*/ 282066 h 612176"/>
                <a:gd name="connsiteX38" fmla="*/ 371179 w 612175"/>
                <a:gd name="connsiteY38" fmla="*/ 317712 h 612176"/>
                <a:gd name="connsiteX39" fmla="*/ 293689 w 612175"/>
                <a:gd name="connsiteY39" fmla="*/ 395202 h 612176"/>
                <a:gd name="connsiteX40" fmla="*/ 216198 w 612175"/>
                <a:gd name="connsiteY40" fmla="*/ 317712 h 612176"/>
                <a:gd name="connsiteX41" fmla="*/ 293689 w 612175"/>
                <a:gd name="connsiteY41" fmla="*/ 240221 h 612176"/>
                <a:gd name="connsiteX42" fmla="*/ 330109 w 612175"/>
                <a:gd name="connsiteY42" fmla="*/ 249520 h 612176"/>
                <a:gd name="connsiteX43" fmla="*/ 454094 w 612175"/>
                <a:gd name="connsiteY43" fmla="*/ 125535 h 612176"/>
                <a:gd name="connsiteX44" fmla="*/ 449445 w 612175"/>
                <a:gd name="connsiteY44" fmla="*/ 85240 h 61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12175" h="612176">
                  <a:moveTo>
                    <a:pt x="294464" y="131734"/>
                  </a:moveTo>
                  <a:cubicBezTo>
                    <a:pt x="326235" y="131734"/>
                    <a:pt x="355681" y="139483"/>
                    <a:pt x="382028" y="153431"/>
                  </a:cubicBezTo>
                  <a:lnTo>
                    <a:pt x="347157" y="188302"/>
                  </a:lnTo>
                  <a:cubicBezTo>
                    <a:pt x="330884" y="182103"/>
                    <a:pt x="313061" y="178228"/>
                    <a:pt x="294464" y="178228"/>
                  </a:cubicBezTo>
                  <a:cubicBezTo>
                    <a:pt x="217748" y="178228"/>
                    <a:pt x="154980" y="240996"/>
                    <a:pt x="154980" y="317712"/>
                  </a:cubicBezTo>
                  <a:cubicBezTo>
                    <a:pt x="154980" y="394427"/>
                    <a:pt x="217748" y="457195"/>
                    <a:pt x="294464" y="457195"/>
                  </a:cubicBezTo>
                  <a:cubicBezTo>
                    <a:pt x="371179" y="457195"/>
                    <a:pt x="433947" y="394427"/>
                    <a:pt x="433947" y="317712"/>
                  </a:cubicBezTo>
                  <a:cubicBezTo>
                    <a:pt x="433947" y="299114"/>
                    <a:pt x="430847" y="281291"/>
                    <a:pt x="423873" y="265018"/>
                  </a:cubicBezTo>
                  <a:lnTo>
                    <a:pt x="458744" y="230147"/>
                  </a:lnTo>
                  <a:cubicBezTo>
                    <a:pt x="472692" y="256494"/>
                    <a:pt x="480441" y="285940"/>
                    <a:pt x="480441" y="317712"/>
                  </a:cubicBezTo>
                  <a:cubicBezTo>
                    <a:pt x="480441" y="419999"/>
                    <a:pt x="396751" y="503689"/>
                    <a:pt x="294464" y="503689"/>
                  </a:cubicBezTo>
                  <a:cubicBezTo>
                    <a:pt x="192176" y="503689"/>
                    <a:pt x="108486" y="419999"/>
                    <a:pt x="108486" y="317712"/>
                  </a:cubicBezTo>
                  <a:cubicBezTo>
                    <a:pt x="108486" y="215424"/>
                    <a:pt x="192176" y="131734"/>
                    <a:pt x="294464" y="131734"/>
                  </a:cubicBezTo>
                  <a:close/>
                  <a:moveTo>
                    <a:pt x="294464" y="23247"/>
                  </a:moveTo>
                  <a:cubicBezTo>
                    <a:pt x="344833" y="23247"/>
                    <a:pt x="391328" y="35646"/>
                    <a:pt x="433173" y="57343"/>
                  </a:cubicBezTo>
                  <a:lnTo>
                    <a:pt x="427748" y="62767"/>
                  </a:lnTo>
                  <a:lnTo>
                    <a:pt x="416900" y="73616"/>
                  </a:lnTo>
                  <a:lnTo>
                    <a:pt x="419224" y="89114"/>
                  </a:lnTo>
                  <a:lnTo>
                    <a:pt x="420774" y="104612"/>
                  </a:lnTo>
                  <a:cubicBezTo>
                    <a:pt x="383579" y="82140"/>
                    <a:pt x="340184" y="69741"/>
                    <a:pt x="294464" y="69741"/>
                  </a:cubicBezTo>
                  <a:cubicBezTo>
                    <a:pt x="158081" y="69741"/>
                    <a:pt x="46494" y="181328"/>
                    <a:pt x="46494" y="317711"/>
                  </a:cubicBezTo>
                  <a:cubicBezTo>
                    <a:pt x="46494" y="454095"/>
                    <a:pt x="158081" y="565681"/>
                    <a:pt x="294464" y="565681"/>
                  </a:cubicBezTo>
                  <a:cubicBezTo>
                    <a:pt x="430848" y="565681"/>
                    <a:pt x="542434" y="454095"/>
                    <a:pt x="542434" y="317711"/>
                  </a:cubicBezTo>
                  <a:cubicBezTo>
                    <a:pt x="542434" y="271217"/>
                    <a:pt x="529261" y="228597"/>
                    <a:pt x="507564" y="191402"/>
                  </a:cubicBezTo>
                  <a:lnTo>
                    <a:pt x="523837" y="193726"/>
                  </a:lnTo>
                  <a:lnTo>
                    <a:pt x="538560" y="195276"/>
                  </a:lnTo>
                  <a:lnTo>
                    <a:pt x="548634" y="184428"/>
                  </a:lnTo>
                  <a:lnTo>
                    <a:pt x="554058" y="179778"/>
                  </a:lnTo>
                  <a:cubicBezTo>
                    <a:pt x="576530" y="220848"/>
                    <a:pt x="588929" y="267342"/>
                    <a:pt x="588929" y="317711"/>
                  </a:cubicBezTo>
                  <a:cubicBezTo>
                    <a:pt x="588929" y="480442"/>
                    <a:pt x="457195" y="612176"/>
                    <a:pt x="294464" y="612176"/>
                  </a:cubicBezTo>
                  <a:cubicBezTo>
                    <a:pt x="131734" y="612176"/>
                    <a:pt x="0" y="480442"/>
                    <a:pt x="0" y="317711"/>
                  </a:cubicBezTo>
                  <a:cubicBezTo>
                    <a:pt x="0" y="154981"/>
                    <a:pt x="131734" y="23247"/>
                    <a:pt x="294464" y="23247"/>
                  </a:cubicBezTo>
                  <a:close/>
                  <a:moveTo>
                    <a:pt x="534684" y="0"/>
                  </a:moveTo>
                  <a:lnTo>
                    <a:pt x="542434" y="69742"/>
                  </a:lnTo>
                  <a:lnTo>
                    <a:pt x="612175" y="77491"/>
                  </a:lnTo>
                  <a:lnTo>
                    <a:pt x="526935" y="162730"/>
                  </a:lnTo>
                  <a:lnTo>
                    <a:pt x="486640" y="158081"/>
                  </a:lnTo>
                  <a:lnTo>
                    <a:pt x="362655" y="282066"/>
                  </a:lnTo>
                  <a:cubicBezTo>
                    <a:pt x="368080" y="292915"/>
                    <a:pt x="371179" y="304538"/>
                    <a:pt x="371179" y="317712"/>
                  </a:cubicBezTo>
                  <a:cubicBezTo>
                    <a:pt x="371179" y="360331"/>
                    <a:pt x="336308" y="395202"/>
                    <a:pt x="293689" y="395202"/>
                  </a:cubicBezTo>
                  <a:cubicBezTo>
                    <a:pt x="251069" y="395202"/>
                    <a:pt x="216198" y="360331"/>
                    <a:pt x="216198" y="317712"/>
                  </a:cubicBezTo>
                  <a:cubicBezTo>
                    <a:pt x="216198" y="275092"/>
                    <a:pt x="251069" y="240221"/>
                    <a:pt x="293689" y="240221"/>
                  </a:cubicBezTo>
                  <a:cubicBezTo>
                    <a:pt x="306862" y="240221"/>
                    <a:pt x="319261" y="244095"/>
                    <a:pt x="330109" y="249520"/>
                  </a:cubicBezTo>
                  <a:lnTo>
                    <a:pt x="454094" y="125535"/>
                  </a:lnTo>
                  <a:lnTo>
                    <a:pt x="449445" y="85240"/>
                  </a:lnTo>
                  <a:close/>
                </a:path>
              </a:pathLst>
            </a:custGeom>
            <a:solidFill>
              <a:schemeClr val="bg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DD7C21-051D-4371-BD53-3011BCEFE301}"/>
              </a:ext>
            </a:extLst>
          </p:cNvPr>
          <p:cNvGrpSpPr/>
          <p:nvPr/>
        </p:nvGrpSpPr>
        <p:grpSpPr>
          <a:xfrm>
            <a:off x="2017003" y="4401257"/>
            <a:ext cx="1471354" cy="964137"/>
            <a:chOff x="5428979" y="4326639"/>
            <a:chExt cx="1471354" cy="96413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F5956AF-7308-5ECC-F7D7-047ACB0FD0CD}"/>
                </a:ext>
              </a:extLst>
            </p:cNvPr>
            <p:cNvSpPr/>
            <p:nvPr/>
          </p:nvSpPr>
          <p:spPr>
            <a:xfrm>
              <a:off x="5827830" y="4326639"/>
              <a:ext cx="666840" cy="6629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erlin Sans FB Demi" panose="020E0802020502020306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B17EA3-F9A4-DB08-0422-C811AED5B787}"/>
                </a:ext>
              </a:extLst>
            </p:cNvPr>
            <p:cNvSpPr txBox="1"/>
            <p:nvPr/>
          </p:nvSpPr>
          <p:spPr>
            <a:xfrm>
              <a:off x="5428979" y="5029166"/>
              <a:ext cx="14713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Le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besion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 de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marche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 Demi" panose="020E0802020502020306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C7ABDDD-34FD-968C-E056-BD20CFAF725F}"/>
                </a:ext>
              </a:extLst>
            </p:cNvPr>
            <p:cNvSpPr/>
            <p:nvPr/>
          </p:nvSpPr>
          <p:spPr>
            <a:xfrm>
              <a:off x="5977893" y="4550498"/>
              <a:ext cx="366849" cy="222005"/>
            </a:xfrm>
            <a:custGeom>
              <a:avLst/>
              <a:gdLst>
                <a:gd name="connsiteX0" fmla="*/ 0 w 712914"/>
                <a:gd name="connsiteY0" fmla="*/ 387453 h 433947"/>
                <a:gd name="connsiteX1" fmla="*/ 309963 w 712914"/>
                <a:gd name="connsiteY1" fmla="*/ 387453 h 433947"/>
                <a:gd name="connsiteX2" fmla="*/ 309963 w 712914"/>
                <a:gd name="connsiteY2" fmla="*/ 395202 h 433947"/>
                <a:gd name="connsiteX3" fmla="*/ 309963 w 712914"/>
                <a:gd name="connsiteY3" fmla="*/ 396164 h 433947"/>
                <a:gd name="connsiteX4" fmla="*/ 317712 w 712914"/>
                <a:gd name="connsiteY4" fmla="*/ 402951 h 433947"/>
                <a:gd name="connsiteX5" fmla="*/ 395202 w 712914"/>
                <a:gd name="connsiteY5" fmla="*/ 402951 h 433947"/>
                <a:gd name="connsiteX6" fmla="*/ 396164 w 712914"/>
                <a:gd name="connsiteY6" fmla="*/ 402951 h 433947"/>
                <a:gd name="connsiteX7" fmla="*/ 402951 w 712914"/>
                <a:gd name="connsiteY7" fmla="*/ 395202 h 433947"/>
                <a:gd name="connsiteX8" fmla="*/ 402951 w 712914"/>
                <a:gd name="connsiteY8" fmla="*/ 387453 h 433947"/>
                <a:gd name="connsiteX9" fmla="*/ 712914 w 712914"/>
                <a:gd name="connsiteY9" fmla="*/ 387453 h 433947"/>
                <a:gd name="connsiteX10" fmla="*/ 712914 w 712914"/>
                <a:gd name="connsiteY10" fmla="*/ 402951 h 433947"/>
                <a:gd name="connsiteX11" fmla="*/ 681918 w 712914"/>
                <a:gd name="connsiteY11" fmla="*/ 433947 h 433947"/>
                <a:gd name="connsiteX12" fmla="*/ 30996 w 712914"/>
                <a:gd name="connsiteY12" fmla="*/ 433947 h 433947"/>
                <a:gd name="connsiteX13" fmla="*/ 0 w 712914"/>
                <a:gd name="connsiteY13" fmla="*/ 402951 h 433947"/>
                <a:gd name="connsiteX14" fmla="*/ 415350 w 712914"/>
                <a:gd name="connsiteY14" fmla="*/ 185977 h 433947"/>
                <a:gd name="connsiteX15" fmla="*/ 375210 w 712914"/>
                <a:gd name="connsiteY15" fmla="*/ 267497 h 433947"/>
                <a:gd name="connsiteX16" fmla="*/ 447353 w 712914"/>
                <a:gd name="connsiteY16" fmla="*/ 185977 h 433947"/>
                <a:gd name="connsiteX17" fmla="*/ 364206 w 712914"/>
                <a:gd name="connsiteY17" fmla="*/ 185977 h 433947"/>
                <a:gd name="connsiteX18" fmla="*/ 364206 w 712914"/>
                <a:gd name="connsiteY18" fmla="*/ 256571 h 433947"/>
                <a:gd name="connsiteX19" fmla="*/ 399774 w 712914"/>
                <a:gd name="connsiteY19" fmla="*/ 185977 h 433947"/>
                <a:gd name="connsiteX20" fmla="*/ 314302 w 712914"/>
                <a:gd name="connsiteY20" fmla="*/ 185977 h 433947"/>
                <a:gd name="connsiteX21" fmla="*/ 348708 w 712914"/>
                <a:gd name="connsiteY21" fmla="*/ 255719 h 433947"/>
                <a:gd name="connsiteX22" fmla="*/ 348708 w 712914"/>
                <a:gd name="connsiteY22" fmla="*/ 185977 h 433947"/>
                <a:gd name="connsiteX23" fmla="*/ 265560 w 712914"/>
                <a:gd name="connsiteY23" fmla="*/ 185977 h 433947"/>
                <a:gd name="connsiteX24" fmla="*/ 339099 w 712914"/>
                <a:gd name="connsiteY24" fmla="*/ 267807 h 433947"/>
                <a:gd name="connsiteX25" fmla="*/ 298726 w 712914"/>
                <a:gd name="connsiteY25" fmla="*/ 185977 h 433947"/>
                <a:gd name="connsiteX26" fmla="*/ 348708 w 712914"/>
                <a:gd name="connsiteY26" fmla="*/ 100737 h 433947"/>
                <a:gd name="connsiteX27" fmla="*/ 314302 w 712914"/>
                <a:gd name="connsiteY27" fmla="*/ 170479 h 433947"/>
                <a:gd name="connsiteX28" fmla="*/ 348708 w 712914"/>
                <a:gd name="connsiteY28" fmla="*/ 170479 h 433947"/>
                <a:gd name="connsiteX29" fmla="*/ 364206 w 712914"/>
                <a:gd name="connsiteY29" fmla="*/ 99807 h 433947"/>
                <a:gd name="connsiteX30" fmla="*/ 364206 w 712914"/>
                <a:gd name="connsiteY30" fmla="*/ 170479 h 433947"/>
                <a:gd name="connsiteX31" fmla="*/ 399774 w 712914"/>
                <a:gd name="connsiteY31" fmla="*/ 170479 h 433947"/>
                <a:gd name="connsiteX32" fmla="*/ 364206 w 712914"/>
                <a:gd name="connsiteY32" fmla="*/ 99807 h 433947"/>
                <a:gd name="connsiteX33" fmla="*/ 375442 w 712914"/>
                <a:gd name="connsiteY33" fmla="*/ 89036 h 433947"/>
                <a:gd name="connsiteX34" fmla="*/ 415350 w 712914"/>
                <a:gd name="connsiteY34" fmla="*/ 170479 h 433947"/>
                <a:gd name="connsiteX35" fmla="*/ 447353 w 712914"/>
                <a:gd name="connsiteY35" fmla="*/ 170479 h 433947"/>
                <a:gd name="connsiteX36" fmla="*/ 375442 w 712914"/>
                <a:gd name="connsiteY36" fmla="*/ 89036 h 433947"/>
                <a:gd name="connsiteX37" fmla="*/ 338944 w 712914"/>
                <a:gd name="connsiteY37" fmla="*/ 88726 h 433947"/>
                <a:gd name="connsiteX38" fmla="*/ 265560 w 712914"/>
                <a:gd name="connsiteY38" fmla="*/ 170479 h 433947"/>
                <a:gd name="connsiteX39" fmla="*/ 298726 w 712914"/>
                <a:gd name="connsiteY39" fmla="*/ 170479 h 433947"/>
                <a:gd name="connsiteX40" fmla="*/ 338944 w 712914"/>
                <a:gd name="connsiteY40" fmla="*/ 88726 h 433947"/>
                <a:gd name="connsiteX41" fmla="*/ 356457 w 712914"/>
                <a:gd name="connsiteY41" fmla="*/ 69741 h 433947"/>
                <a:gd name="connsiteX42" fmla="*/ 464944 w 712914"/>
                <a:gd name="connsiteY42" fmla="*/ 178228 h 433947"/>
                <a:gd name="connsiteX43" fmla="*/ 356457 w 712914"/>
                <a:gd name="connsiteY43" fmla="*/ 286715 h 433947"/>
                <a:gd name="connsiteX44" fmla="*/ 247970 w 712914"/>
                <a:gd name="connsiteY44" fmla="*/ 178228 h 433947"/>
                <a:gd name="connsiteX45" fmla="*/ 356457 w 712914"/>
                <a:gd name="connsiteY45" fmla="*/ 69741 h 433947"/>
                <a:gd name="connsiteX46" fmla="*/ 139482 w 712914"/>
                <a:gd name="connsiteY46" fmla="*/ 46494 h 433947"/>
                <a:gd name="connsiteX47" fmla="*/ 139482 w 712914"/>
                <a:gd name="connsiteY47" fmla="*/ 309963 h 433947"/>
                <a:gd name="connsiteX48" fmla="*/ 573430 w 712914"/>
                <a:gd name="connsiteY48" fmla="*/ 309963 h 433947"/>
                <a:gd name="connsiteX49" fmla="*/ 573430 w 712914"/>
                <a:gd name="connsiteY49" fmla="*/ 46494 h 433947"/>
                <a:gd name="connsiteX50" fmla="*/ 123984 w 712914"/>
                <a:gd name="connsiteY50" fmla="*/ 0 h 433947"/>
                <a:gd name="connsiteX51" fmla="*/ 588928 w 712914"/>
                <a:gd name="connsiteY51" fmla="*/ 0 h 433947"/>
                <a:gd name="connsiteX52" fmla="*/ 619924 w 712914"/>
                <a:gd name="connsiteY52" fmla="*/ 30996 h 433947"/>
                <a:gd name="connsiteX53" fmla="*/ 619924 w 712914"/>
                <a:gd name="connsiteY53" fmla="*/ 356457 h 433947"/>
                <a:gd name="connsiteX54" fmla="*/ 92988 w 712914"/>
                <a:gd name="connsiteY54" fmla="*/ 356457 h 433947"/>
                <a:gd name="connsiteX55" fmla="*/ 92988 w 712914"/>
                <a:gd name="connsiteY55" fmla="*/ 30996 h 433947"/>
                <a:gd name="connsiteX56" fmla="*/ 123984 w 712914"/>
                <a:gd name="connsiteY56" fmla="*/ 0 h 43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712914" h="433947">
                  <a:moveTo>
                    <a:pt x="0" y="387453"/>
                  </a:moveTo>
                  <a:lnTo>
                    <a:pt x="309963" y="387453"/>
                  </a:lnTo>
                  <a:lnTo>
                    <a:pt x="309963" y="395202"/>
                  </a:lnTo>
                  <a:cubicBezTo>
                    <a:pt x="309942" y="395522"/>
                    <a:pt x="309942" y="395844"/>
                    <a:pt x="309963" y="396164"/>
                  </a:cubicBezTo>
                  <a:cubicBezTo>
                    <a:pt x="310228" y="400178"/>
                    <a:pt x="313698" y="403217"/>
                    <a:pt x="317712" y="402951"/>
                  </a:cubicBezTo>
                  <a:lnTo>
                    <a:pt x="395202" y="402951"/>
                  </a:lnTo>
                  <a:cubicBezTo>
                    <a:pt x="395522" y="402972"/>
                    <a:pt x="395844" y="402972"/>
                    <a:pt x="396164" y="402951"/>
                  </a:cubicBezTo>
                  <a:cubicBezTo>
                    <a:pt x="400178" y="402685"/>
                    <a:pt x="403217" y="399216"/>
                    <a:pt x="402951" y="395202"/>
                  </a:cubicBezTo>
                  <a:lnTo>
                    <a:pt x="402951" y="387453"/>
                  </a:lnTo>
                  <a:lnTo>
                    <a:pt x="712914" y="387453"/>
                  </a:lnTo>
                  <a:lnTo>
                    <a:pt x="712914" y="402951"/>
                  </a:lnTo>
                  <a:cubicBezTo>
                    <a:pt x="712914" y="420070"/>
                    <a:pt x="699036" y="433947"/>
                    <a:pt x="681918" y="433947"/>
                  </a:cubicBezTo>
                  <a:lnTo>
                    <a:pt x="30996" y="433947"/>
                  </a:lnTo>
                  <a:cubicBezTo>
                    <a:pt x="13877" y="433947"/>
                    <a:pt x="0" y="420070"/>
                    <a:pt x="0" y="402951"/>
                  </a:cubicBezTo>
                  <a:close/>
                  <a:moveTo>
                    <a:pt x="415350" y="185977"/>
                  </a:moveTo>
                  <a:cubicBezTo>
                    <a:pt x="411415" y="216860"/>
                    <a:pt x="397289" y="245549"/>
                    <a:pt x="375210" y="267497"/>
                  </a:cubicBezTo>
                  <a:cubicBezTo>
                    <a:pt x="414629" y="259250"/>
                    <a:pt x="443960" y="226106"/>
                    <a:pt x="447353" y="185977"/>
                  </a:cubicBezTo>
                  <a:close/>
                  <a:moveTo>
                    <a:pt x="364206" y="185977"/>
                  </a:moveTo>
                  <a:lnTo>
                    <a:pt x="364206" y="256571"/>
                  </a:lnTo>
                  <a:cubicBezTo>
                    <a:pt x="383265" y="237419"/>
                    <a:pt x="395724" y="212691"/>
                    <a:pt x="399774" y="185977"/>
                  </a:cubicBezTo>
                  <a:close/>
                  <a:moveTo>
                    <a:pt x="314302" y="185977"/>
                  </a:moveTo>
                  <a:cubicBezTo>
                    <a:pt x="318196" y="212250"/>
                    <a:pt x="330229" y="236640"/>
                    <a:pt x="348708" y="255719"/>
                  </a:cubicBezTo>
                  <a:lnTo>
                    <a:pt x="348708" y="185977"/>
                  </a:lnTo>
                  <a:close/>
                  <a:moveTo>
                    <a:pt x="265560" y="185977"/>
                  </a:moveTo>
                  <a:cubicBezTo>
                    <a:pt x="269036" y="226621"/>
                    <a:pt x="299056" y="260025"/>
                    <a:pt x="339099" y="267807"/>
                  </a:cubicBezTo>
                  <a:cubicBezTo>
                    <a:pt x="316917" y="245779"/>
                    <a:pt x="302710" y="216984"/>
                    <a:pt x="298726" y="185977"/>
                  </a:cubicBezTo>
                  <a:close/>
                  <a:moveTo>
                    <a:pt x="348708" y="100737"/>
                  </a:moveTo>
                  <a:cubicBezTo>
                    <a:pt x="330195" y="119791"/>
                    <a:pt x="318156" y="144193"/>
                    <a:pt x="314302" y="170479"/>
                  </a:cubicBezTo>
                  <a:lnTo>
                    <a:pt x="348708" y="170479"/>
                  </a:lnTo>
                  <a:close/>
                  <a:moveTo>
                    <a:pt x="364206" y="99807"/>
                  </a:moveTo>
                  <a:lnTo>
                    <a:pt x="364206" y="170479"/>
                  </a:lnTo>
                  <a:lnTo>
                    <a:pt x="399774" y="170479"/>
                  </a:lnTo>
                  <a:cubicBezTo>
                    <a:pt x="395745" y="143735"/>
                    <a:pt x="383284" y="118977"/>
                    <a:pt x="364206" y="99807"/>
                  </a:cubicBezTo>
                  <a:close/>
                  <a:moveTo>
                    <a:pt x="375442" y="89036"/>
                  </a:moveTo>
                  <a:cubicBezTo>
                    <a:pt x="397353" y="111046"/>
                    <a:pt x="411383" y="139676"/>
                    <a:pt x="415350" y="170479"/>
                  </a:cubicBezTo>
                  <a:lnTo>
                    <a:pt x="447353" y="170479"/>
                  </a:lnTo>
                  <a:cubicBezTo>
                    <a:pt x="443955" y="130448"/>
                    <a:pt x="414745" y="97365"/>
                    <a:pt x="375442" y="89036"/>
                  </a:cubicBezTo>
                  <a:close/>
                  <a:moveTo>
                    <a:pt x="338944" y="88726"/>
                  </a:moveTo>
                  <a:cubicBezTo>
                    <a:pt x="298960" y="96513"/>
                    <a:pt x="269000" y="129889"/>
                    <a:pt x="265560" y="170479"/>
                  </a:cubicBezTo>
                  <a:lnTo>
                    <a:pt x="298726" y="170479"/>
                  </a:lnTo>
                  <a:cubicBezTo>
                    <a:pt x="302707" y="139525"/>
                    <a:pt x="316853" y="110770"/>
                    <a:pt x="338944" y="88726"/>
                  </a:cubicBezTo>
                  <a:close/>
                  <a:moveTo>
                    <a:pt x="356457" y="69741"/>
                  </a:moveTo>
                  <a:cubicBezTo>
                    <a:pt x="416373" y="69741"/>
                    <a:pt x="464944" y="118312"/>
                    <a:pt x="464944" y="178228"/>
                  </a:cubicBezTo>
                  <a:cubicBezTo>
                    <a:pt x="464944" y="238144"/>
                    <a:pt x="416373" y="286715"/>
                    <a:pt x="356457" y="286715"/>
                  </a:cubicBezTo>
                  <a:cubicBezTo>
                    <a:pt x="296541" y="286715"/>
                    <a:pt x="247970" y="238144"/>
                    <a:pt x="247970" y="178228"/>
                  </a:cubicBezTo>
                  <a:cubicBezTo>
                    <a:pt x="247970" y="118312"/>
                    <a:pt x="296541" y="69741"/>
                    <a:pt x="356457" y="69741"/>
                  </a:cubicBezTo>
                  <a:close/>
                  <a:moveTo>
                    <a:pt x="139482" y="46494"/>
                  </a:moveTo>
                  <a:lnTo>
                    <a:pt x="139482" y="309963"/>
                  </a:lnTo>
                  <a:lnTo>
                    <a:pt x="573430" y="309963"/>
                  </a:lnTo>
                  <a:lnTo>
                    <a:pt x="573430" y="46494"/>
                  </a:lnTo>
                  <a:close/>
                  <a:moveTo>
                    <a:pt x="123984" y="0"/>
                  </a:moveTo>
                  <a:lnTo>
                    <a:pt x="588928" y="0"/>
                  </a:lnTo>
                  <a:cubicBezTo>
                    <a:pt x="606046" y="0"/>
                    <a:pt x="619924" y="13878"/>
                    <a:pt x="619924" y="30996"/>
                  </a:cubicBezTo>
                  <a:lnTo>
                    <a:pt x="619924" y="356457"/>
                  </a:lnTo>
                  <a:lnTo>
                    <a:pt x="92988" y="356457"/>
                  </a:lnTo>
                  <a:lnTo>
                    <a:pt x="92988" y="30996"/>
                  </a:lnTo>
                  <a:cubicBezTo>
                    <a:pt x="92988" y="13878"/>
                    <a:pt x="106866" y="0"/>
                    <a:pt x="123984" y="0"/>
                  </a:cubicBezTo>
                  <a:close/>
                </a:path>
              </a:pathLst>
            </a:custGeom>
            <a:solidFill>
              <a:schemeClr val="bg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9811B0-7537-4620-A6CA-2E5593BC583B}"/>
              </a:ext>
            </a:extLst>
          </p:cNvPr>
          <p:cNvGrpSpPr/>
          <p:nvPr/>
        </p:nvGrpSpPr>
        <p:grpSpPr>
          <a:xfrm>
            <a:off x="8504758" y="2753215"/>
            <a:ext cx="1446809" cy="956443"/>
            <a:chOff x="8597785" y="4309628"/>
            <a:chExt cx="1446809" cy="9564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0A33185-83C7-2BB8-4BFA-74185EA5DD9D}"/>
                </a:ext>
              </a:extLst>
            </p:cNvPr>
            <p:cNvSpPr/>
            <p:nvPr/>
          </p:nvSpPr>
          <p:spPr>
            <a:xfrm>
              <a:off x="8989982" y="4309628"/>
              <a:ext cx="655716" cy="65571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erlin Sans FB Demi" panose="020E0802020502020306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6FE97E-51D9-E3D5-F2AB-63046DC9B011}"/>
                </a:ext>
              </a:extLst>
            </p:cNvPr>
            <p:cNvSpPr txBox="1"/>
            <p:nvPr/>
          </p:nvSpPr>
          <p:spPr>
            <a:xfrm>
              <a:off x="8597785" y="5004461"/>
              <a:ext cx="14468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Problimatique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 Demi" panose="020E0802020502020306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34BB20B-C681-42E3-78ED-FBF91F5F7A49}"/>
                </a:ext>
              </a:extLst>
            </p:cNvPr>
            <p:cNvSpPr/>
            <p:nvPr/>
          </p:nvSpPr>
          <p:spPr>
            <a:xfrm>
              <a:off x="9147335" y="4487903"/>
              <a:ext cx="341142" cy="262706"/>
            </a:xfrm>
            <a:custGeom>
              <a:avLst/>
              <a:gdLst>
                <a:gd name="connsiteX0" fmla="*/ 30996 w 674202"/>
                <a:gd name="connsiteY0" fmla="*/ 457195 h 519188"/>
                <a:gd name="connsiteX1" fmla="*/ 294464 w 674202"/>
                <a:gd name="connsiteY1" fmla="*/ 457195 h 519188"/>
                <a:gd name="connsiteX2" fmla="*/ 325461 w 674202"/>
                <a:gd name="connsiteY2" fmla="*/ 488191 h 519188"/>
                <a:gd name="connsiteX3" fmla="*/ 325461 w 674202"/>
                <a:gd name="connsiteY3" fmla="*/ 519188 h 519188"/>
                <a:gd name="connsiteX4" fmla="*/ 0 w 674202"/>
                <a:gd name="connsiteY4" fmla="*/ 519188 h 519188"/>
                <a:gd name="connsiteX5" fmla="*/ 0 w 674202"/>
                <a:gd name="connsiteY5" fmla="*/ 488191 h 519188"/>
                <a:gd name="connsiteX6" fmla="*/ 30996 w 674202"/>
                <a:gd name="connsiteY6" fmla="*/ 457195 h 519188"/>
                <a:gd name="connsiteX7" fmla="*/ 166669 w 674202"/>
                <a:gd name="connsiteY7" fmla="*/ 197540 h 519188"/>
                <a:gd name="connsiteX8" fmla="*/ 155711 w 674202"/>
                <a:gd name="connsiteY8" fmla="*/ 202081 h 519188"/>
                <a:gd name="connsiteX9" fmla="*/ 155714 w 674202"/>
                <a:gd name="connsiteY9" fmla="*/ 223998 h 519188"/>
                <a:gd name="connsiteX10" fmla="*/ 177632 w 674202"/>
                <a:gd name="connsiteY10" fmla="*/ 223995 h 519188"/>
                <a:gd name="connsiteX11" fmla="*/ 177632 w 674202"/>
                <a:gd name="connsiteY11" fmla="*/ 202081 h 519188"/>
                <a:gd name="connsiteX12" fmla="*/ 177629 w 674202"/>
                <a:gd name="connsiteY12" fmla="*/ 202078 h 519188"/>
                <a:gd name="connsiteX13" fmla="*/ 166669 w 674202"/>
                <a:gd name="connsiteY13" fmla="*/ 197540 h 519188"/>
                <a:gd name="connsiteX14" fmla="*/ 108177 w 674202"/>
                <a:gd name="connsiteY14" fmla="*/ 159220 h 519188"/>
                <a:gd name="connsiteX15" fmla="*/ 106162 w 674202"/>
                <a:gd name="connsiteY15" fmla="*/ 160909 h 519188"/>
                <a:gd name="connsiteX16" fmla="*/ 95987 w 674202"/>
                <a:gd name="connsiteY16" fmla="*/ 171085 h 519188"/>
                <a:gd name="connsiteX17" fmla="*/ 106166 w 674202"/>
                <a:gd name="connsiteY17" fmla="*/ 283720 h 519188"/>
                <a:gd name="connsiteX18" fmla="*/ 218802 w 674202"/>
                <a:gd name="connsiteY18" fmla="*/ 273542 h 519188"/>
                <a:gd name="connsiteX19" fmla="*/ 273480 w 674202"/>
                <a:gd name="connsiteY19" fmla="*/ 208217 h 519188"/>
                <a:gd name="connsiteX20" fmla="*/ 294007 w 674202"/>
                <a:gd name="connsiteY20" fmla="*/ 278509 h 519188"/>
                <a:gd name="connsiteX21" fmla="*/ 294007 w 674202"/>
                <a:gd name="connsiteY21" fmla="*/ 426198 h 519188"/>
                <a:gd name="connsiteX22" fmla="*/ 31461 w 674202"/>
                <a:gd name="connsiteY22" fmla="*/ 426198 h 519188"/>
                <a:gd name="connsiteX23" fmla="*/ 31461 w 674202"/>
                <a:gd name="connsiteY23" fmla="*/ 278509 h 519188"/>
                <a:gd name="connsiteX24" fmla="*/ 108177 w 674202"/>
                <a:gd name="connsiteY24" fmla="*/ 159220 h 519188"/>
                <a:gd name="connsiteX25" fmla="*/ 433715 w 674202"/>
                <a:gd name="connsiteY25" fmla="*/ 50532 h 519188"/>
                <a:gd name="connsiteX26" fmla="*/ 543751 w 674202"/>
                <a:gd name="connsiteY26" fmla="*/ 160569 h 519188"/>
                <a:gd name="connsiteX27" fmla="*/ 560303 w 674202"/>
                <a:gd name="connsiteY27" fmla="*/ 144024 h 519188"/>
                <a:gd name="connsiteX28" fmla="*/ 574352 w 674202"/>
                <a:gd name="connsiteY28" fmla="*/ 139801 h 519188"/>
                <a:gd name="connsiteX29" fmla="*/ 656291 w 674202"/>
                <a:gd name="connsiteY29" fmla="*/ 156531 h 519188"/>
                <a:gd name="connsiteX30" fmla="*/ 668651 w 674202"/>
                <a:gd name="connsiteY30" fmla="*/ 170650 h 519188"/>
                <a:gd name="connsiteX31" fmla="*/ 674168 w 674202"/>
                <a:gd name="connsiteY31" fmla="*/ 252837 h 519188"/>
                <a:gd name="connsiteX32" fmla="*/ 659724 w 674202"/>
                <a:gd name="connsiteY32" fmla="*/ 269342 h 519188"/>
                <a:gd name="connsiteX33" fmla="*/ 643218 w 674202"/>
                <a:gd name="connsiteY33" fmla="*/ 254898 h 519188"/>
                <a:gd name="connsiteX34" fmla="*/ 638522 w 674202"/>
                <a:gd name="connsiteY34" fmla="*/ 184506 h 519188"/>
                <a:gd name="connsiteX35" fmla="*/ 576328 w 674202"/>
                <a:gd name="connsiteY35" fmla="*/ 171836 h 519188"/>
                <a:gd name="connsiteX36" fmla="*/ 511647 w 674202"/>
                <a:gd name="connsiteY36" fmla="*/ 236517 h 519188"/>
                <a:gd name="connsiteX37" fmla="*/ 523697 w 674202"/>
                <a:gd name="connsiteY37" fmla="*/ 299478 h 519188"/>
                <a:gd name="connsiteX38" fmla="*/ 593950 w 674202"/>
                <a:gd name="connsiteY38" fmla="*/ 304128 h 519188"/>
                <a:gd name="connsiteX39" fmla="*/ 608940 w 674202"/>
                <a:gd name="connsiteY39" fmla="*/ 320134 h 519188"/>
                <a:gd name="connsiteX40" fmla="*/ 592935 w 674202"/>
                <a:gd name="connsiteY40" fmla="*/ 335124 h 519188"/>
                <a:gd name="connsiteX41" fmla="*/ 591888 w 674202"/>
                <a:gd name="connsiteY41" fmla="*/ 335085 h 519188"/>
                <a:gd name="connsiteX42" fmla="*/ 509702 w 674202"/>
                <a:gd name="connsiteY42" fmla="*/ 329607 h 519188"/>
                <a:gd name="connsiteX43" fmla="*/ 495513 w 674202"/>
                <a:gd name="connsiteY43" fmla="*/ 317061 h 519188"/>
                <a:gd name="connsiteX44" fmla="*/ 479667 w 674202"/>
                <a:gd name="connsiteY44" fmla="*/ 234270 h 519188"/>
                <a:gd name="connsiteX45" fmla="*/ 483928 w 674202"/>
                <a:gd name="connsiteY45" fmla="*/ 220399 h 519188"/>
                <a:gd name="connsiteX46" fmla="*/ 499915 w 674202"/>
                <a:gd name="connsiteY46" fmla="*/ 204405 h 519188"/>
                <a:gd name="connsiteX47" fmla="*/ 401060 w 674202"/>
                <a:gd name="connsiteY47" fmla="*/ 105550 h 519188"/>
                <a:gd name="connsiteX48" fmla="*/ 433715 w 674202"/>
                <a:gd name="connsiteY48" fmla="*/ 50532 h 519188"/>
                <a:gd name="connsiteX49" fmla="*/ 364205 w 674202"/>
                <a:gd name="connsiteY49" fmla="*/ 34871 h 519188"/>
                <a:gd name="connsiteX50" fmla="*/ 352582 w 674202"/>
                <a:gd name="connsiteY50" fmla="*/ 46494 h 519188"/>
                <a:gd name="connsiteX51" fmla="*/ 364205 w 674202"/>
                <a:gd name="connsiteY51" fmla="*/ 58118 h 519188"/>
                <a:gd name="connsiteX52" fmla="*/ 375829 w 674202"/>
                <a:gd name="connsiteY52" fmla="*/ 46494 h 519188"/>
                <a:gd name="connsiteX53" fmla="*/ 364205 w 674202"/>
                <a:gd name="connsiteY53" fmla="*/ 34871 h 519188"/>
                <a:gd name="connsiteX54" fmla="*/ 295890 w 674202"/>
                <a:gd name="connsiteY54" fmla="*/ 32454 h 519188"/>
                <a:gd name="connsiteX55" fmla="*/ 294464 w 674202"/>
                <a:gd name="connsiteY55" fmla="*/ 46495 h 519188"/>
                <a:gd name="connsiteX56" fmla="*/ 328467 w 674202"/>
                <a:gd name="connsiteY56" fmla="*/ 106272 h 519188"/>
                <a:gd name="connsiteX57" fmla="*/ 200972 w 674202"/>
                <a:gd name="connsiteY57" fmla="*/ 258641 h 519188"/>
                <a:gd name="connsiteX58" fmla="*/ 193923 w 674202"/>
                <a:gd name="connsiteY58" fmla="*/ 265690 h 519188"/>
                <a:gd name="connsiteX59" fmla="*/ 114015 w 674202"/>
                <a:gd name="connsiteY59" fmla="*/ 258641 h 519188"/>
                <a:gd name="connsiteX60" fmla="*/ 121064 w 674202"/>
                <a:gd name="connsiteY60" fmla="*/ 178733 h 519188"/>
                <a:gd name="connsiteX61" fmla="*/ 364205 w 674202"/>
                <a:gd name="connsiteY61" fmla="*/ 0 h 519188"/>
                <a:gd name="connsiteX62" fmla="*/ 410700 w 674202"/>
                <a:gd name="connsiteY62" fmla="*/ 46494 h 519188"/>
                <a:gd name="connsiteX63" fmla="*/ 364205 w 674202"/>
                <a:gd name="connsiteY63" fmla="*/ 92989 h 519188"/>
                <a:gd name="connsiteX64" fmla="*/ 317711 w 674202"/>
                <a:gd name="connsiteY64" fmla="*/ 46494 h 519188"/>
                <a:gd name="connsiteX65" fmla="*/ 364205 w 674202"/>
                <a:gd name="connsiteY65" fmla="*/ 0 h 5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4202" h="519188">
                  <a:moveTo>
                    <a:pt x="30996" y="457195"/>
                  </a:moveTo>
                  <a:lnTo>
                    <a:pt x="294464" y="457195"/>
                  </a:lnTo>
                  <a:cubicBezTo>
                    <a:pt x="311583" y="457195"/>
                    <a:pt x="325461" y="471073"/>
                    <a:pt x="325461" y="488191"/>
                  </a:cubicBezTo>
                  <a:lnTo>
                    <a:pt x="325461" y="519188"/>
                  </a:lnTo>
                  <a:lnTo>
                    <a:pt x="0" y="519188"/>
                  </a:lnTo>
                  <a:lnTo>
                    <a:pt x="0" y="488191"/>
                  </a:lnTo>
                  <a:cubicBezTo>
                    <a:pt x="0" y="471073"/>
                    <a:pt x="13877" y="457195"/>
                    <a:pt x="30996" y="457195"/>
                  </a:cubicBezTo>
                  <a:close/>
                  <a:moveTo>
                    <a:pt x="166669" y="197540"/>
                  </a:moveTo>
                  <a:cubicBezTo>
                    <a:pt x="162703" y="197540"/>
                    <a:pt x="158737" y="199054"/>
                    <a:pt x="155711" y="202081"/>
                  </a:cubicBezTo>
                  <a:cubicBezTo>
                    <a:pt x="149659" y="208135"/>
                    <a:pt x="149661" y="217947"/>
                    <a:pt x="155714" y="223998"/>
                  </a:cubicBezTo>
                  <a:cubicBezTo>
                    <a:pt x="161767" y="230050"/>
                    <a:pt x="171581" y="230049"/>
                    <a:pt x="177632" y="223995"/>
                  </a:cubicBezTo>
                  <a:cubicBezTo>
                    <a:pt x="183682" y="217943"/>
                    <a:pt x="183682" y="208133"/>
                    <a:pt x="177632" y="202081"/>
                  </a:cubicBezTo>
                  <a:cubicBezTo>
                    <a:pt x="177631" y="202080"/>
                    <a:pt x="177630" y="202079"/>
                    <a:pt x="177629" y="202078"/>
                  </a:cubicBezTo>
                  <a:cubicBezTo>
                    <a:pt x="174602" y="199052"/>
                    <a:pt x="170635" y="197539"/>
                    <a:pt x="166669" y="197540"/>
                  </a:cubicBezTo>
                  <a:close/>
                  <a:moveTo>
                    <a:pt x="108177" y="159220"/>
                  </a:moveTo>
                  <a:lnTo>
                    <a:pt x="106162" y="160909"/>
                  </a:lnTo>
                  <a:cubicBezTo>
                    <a:pt x="102472" y="163988"/>
                    <a:pt x="99066" y="167394"/>
                    <a:pt x="95987" y="171085"/>
                  </a:cubicBezTo>
                  <a:cubicBezTo>
                    <a:pt x="67695" y="204998"/>
                    <a:pt x="72252" y="255428"/>
                    <a:pt x="106166" y="283720"/>
                  </a:cubicBezTo>
                  <a:cubicBezTo>
                    <a:pt x="140080" y="312014"/>
                    <a:pt x="190510" y="307456"/>
                    <a:pt x="218802" y="273542"/>
                  </a:cubicBezTo>
                  <a:lnTo>
                    <a:pt x="273480" y="208217"/>
                  </a:lnTo>
                  <a:cubicBezTo>
                    <a:pt x="286890" y="229209"/>
                    <a:pt x="294013" y="253600"/>
                    <a:pt x="294007" y="278509"/>
                  </a:cubicBezTo>
                  <a:lnTo>
                    <a:pt x="294007" y="426198"/>
                  </a:lnTo>
                  <a:lnTo>
                    <a:pt x="31461" y="426198"/>
                  </a:lnTo>
                  <a:lnTo>
                    <a:pt x="31461" y="278509"/>
                  </a:lnTo>
                  <a:cubicBezTo>
                    <a:pt x="31480" y="227158"/>
                    <a:pt x="61460" y="180539"/>
                    <a:pt x="108177" y="159220"/>
                  </a:cubicBezTo>
                  <a:close/>
                  <a:moveTo>
                    <a:pt x="433715" y="50532"/>
                  </a:moveTo>
                  <a:lnTo>
                    <a:pt x="543751" y="160569"/>
                  </a:lnTo>
                  <a:lnTo>
                    <a:pt x="560303" y="144024"/>
                  </a:lnTo>
                  <a:cubicBezTo>
                    <a:pt x="563972" y="140334"/>
                    <a:pt x="569257" y="138746"/>
                    <a:pt x="574352" y="139801"/>
                  </a:cubicBezTo>
                  <a:lnTo>
                    <a:pt x="656291" y="156531"/>
                  </a:lnTo>
                  <a:cubicBezTo>
                    <a:pt x="663115" y="157926"/>
                    <a:pt x="668172" y="163701"/>
                    <a:pt x="668651" y="170650"/>
                  </a:cubicBezTo>
                  <a:lnTo>
                    <a:pt x="674168" y="252837"/>
                  </a:lnTo>
                  <a:cubicBezTo>
                    <a:pt x="674737" y="261383"/>
                    <a:pt x="668270" y="268773"/>
                    <a:pt x="659724" y="269342"/>
                  </a:cubicBezTo>
                  <a:cubicBezTo>
                    <a:pt x="651177" y="269912"/>
                    <a:pt x="643788" y="263444"/>
                    <a:pt x="643218" y="254898"/>
                  </a:cubicBezTo>
                  <a:lnTo>
                    <a:pt x="638522" y="184506"/>
                  </a:lnTo>
                  <a:lnTo>
                    <a:pt x="576328" y="171836"/>
                  </a:lnTo>
                  <a:lnTo>
                    <a:pt x="511647" y="236517"/>
                  </a:lnTo>
                  <a:lnTo>
                    <a:pt x="523697" y="299478"/>
                  </a:lnTo>
                  <a:lnTo>
                    <a:pt x="593950" y="304128"/>
                  </a:lnTo>
                  <a:cubicBezTo>
                    <a:pt x="602509" y="304408"/>
                    <a:pt x="609221" y="311574"/>
                    <a:pt x="608940" y="320134"/>
                  </a:cubicBezTo>
                  <a:cubicBezTo>
                    <a:pt x="608660" y="328693"/>
                    <a:pt x="601494" y="335405"/>
                    <a:pt x="592935" y="335124"/>
                  </a:cubicBezTo>
                  <a:cubicBezTo>
                    <a:pt x="592586" y="335124"/>
                    <a:pt x="592237" y="335085"/>
                    <a:pt x="591888" y="335085"/>
                  </a:cubicBezTo>
                  <a:lnTo>
                    <a:pt x="509702" y="329607"/>
                  </a:lnTo>
                  <a:cubicBezTo>
                    <a:pt x="502670" y="329137"/>
                    <a:pt x="496840" y="323982"/>
                    <a:pt x="495513" y="317061"/>
                  </a:cubicBezTo>
                  <a:lnTo>
                    <a:pt x="479667" y="234270"/>
                  </a:lnTo>
                  <a:cubicBezTo>
                    <a:pt x="478701" y="229226"/>
                    <a:pt x="480297" y="224031"/>
                    <a:pt x="483928" y="220399"/>
                  </a:cubicBezTo>
                  <a:lnTo>
                    <a:pt x="499915" y="204405"/>
                  </a:lnTo>
                  <a:lnTo>
                    <a:pt x="401060" y="105550"/>
                  </a:lnTo>
                  <a:cubicBezTo>
                    <a:pt x="420216" y="93584"/>
                    <a:pt x="432386" y="73079"/>
                    <a:pt x="433715" y="50532"/>
                  </a:cubicBezTo>
                  <a:close/>
                  <a:moveTo>
                    <a:pt x="364205" y="34871"/>
                  </a:moveTo>
                  <a:cubicBezTo>
                    <a:pt x="357786" y="34871"/>
                    <a:pt x="352582" y="40075"/>
                    <a:pt x="352582" y="46494"/>
                  </a:cubicBezTo>
                  <a:cubicBezTo>
                    <a:pt x="352582" y="52914"/>
                    <a:pt x="357786" y="58118"/>
                    <a:pt x="364205" y="58118"/>
                  </a:cubicBezTo>
                  <a:cubicBezTo>
                    <a:pt x="370625" y="58118"/>
                    <a:pt x="375829" y="52914"/>
                    <a:pt x="375829" y="46494"/>
                  </a:cubicBezTo>
                  <a:cubicBezTo>
                    <a:pt x="375829" y="40075"/>
                    <a:pt x="370625" y="34871"/>
                    <a:pt x="364205" y="34871"/>
                  </a:cubicBezTo>
                  <a:close/>
                  <a:moveTo>
                    <a:pt x="295890" y="32454"/>
                  </a:moveTo>
                  <a:cubicBezTo>
                    <a:pt x="294942" y="37074"/>
                    <a:pt x="294464" y="41778"/>
                    <a:pt x="294464" y="46495"/>
                  </a:cubicBezTo>
                  <a:cubicBezTo>
                    <a:pt x="294504" y="71013"/>
                    <a:pt x="307414" y="93708"/>
                    <a:pt x="328467" y="106272"/>
                  </a:cubicBezTo>
                  <a:lnTo>
                    <a:pt x="200972" y="258641"/>
                  </a:lnTo>
                  <a:cubicBezTo>
                    <a:pt x="198834" y="261193"/>
                    <a:pt x="196475" y="263552"/>
                    <a:pt x="193923" y="265690"/>
                  </a:cubicBezTo>
                  <a:cubicBezTo>
                    <a:pt x="169911" y="285810"/>
                    <a:pt x="134134" y="282654"/>
                    <a:pt x="114015" y="258641"/>
                  </a:cubicBezTo>
                  <a:cubicBezTo>
                    <a:pt x="93895" y="234629"/>
                    <a:pt x="97051" y="198853"/>
                    <a:pt x="121064" y="178733"/>
                  </a:cubicBezTo>
                  <a:close/>
                  <a:moveTo>
                    <a:pt x="364205" y="0"/>
                  </a:moveTo>
                  <a:cubicBezTo>
                    <a:pt x="389883" y="0"/>
                    <a:pt x="410700" y="20816"/>
                    <a:pt x="410700" y="46494"/>
                  </a:cubicBezTo>
                  <a:cubicBezTo>
                    <a:pt x="410700" y="72172"/>
                    <a:pt x="389883" y="92989"/>
                    <a:pt x="364205" y="92989"/>
                  </a:cubicBezTo>
                  <a:cubicBezTo>
                    <a:pt x="338527" y="92989"/>
                    <a:pt x="317711" y="72172"/>
                    <a:pt x="317711" y="46494"/>
                  </a:cubicBezTo>
                  <a:cubicBezTo>
                    <a:pt x="317711" y="20816"/>
                    <a:pt x="338527" y="0"/>
                    <a:pt x="364205" y="0"/>
                  </a:cubicBezTo>
                  <a:close/>
                </a:path>
              </a:pathLst>
            </a:custGeom>
            <a:solidFill>
              <a:schemeClr val="bg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Berlin Sans FB Demi" panose="020E0802020502020306" pitchFamily="34" charset="0"/>
              </a:endParaRPr>
            </a:p>
          </p:txBody>
        </p:sp>
      </p:grpSp>
      <p:sp>
        <p:nvSpPr>
          <p:cNvPr id="49" name="Freeform: Shape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90E7146-F5EF-0232-B123-411A213B0E08}"/>
              </a:ext>
            </a:extLst>
          </p:cNvPr>
          <p:cNvSpPr/>
          <p:nvPr/>
        </p:nvSpPr>
        <p:spPr>
          <a:xfrm>
            <a:off x="5961046" y="5807050"/>
            <a:ext cx="269906" cy="436234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Image 1">
            <a:extLst>
              <a:ext uri="{FF2B5EF4-FFF2-40B4-BE49-F238E27FC236}">
                <a16:creationId xmlns:a16="http://schemas.microsoft.com/office/drawing/2014/main" id="{1E30A2E9-E8B3-40A5-86B5-ED9E2E570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4" t="6449" r="40967" b="7015"/>
          <a:stretch/>
        </p:blipFill>
        <p:spPr bwMode="auto">
          <a:xfrm>
            <a:off x="118534" y="88900"/>
            <a:ext cx="635000" cy="65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0BE7CA-0931-4CD7-8162-5212D8386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" t="75711" r="458" b="1307"/>
          <a:stretch/>
        </p:blipFill>
        <p:spPr>
          <a:xfrm>
            <a:off x="9642416" y="406008"/>
            <a:ext cx="2223880" cy="4458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0C1526-9615-48E4-B7A4-35706614F7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3" t="2131" r="40036" b="2108"/>
          <a:stretch/>
        </p:blipFill>
        <p:spPr>
          <a:xfrm>
            <a:off x="928208" y="28178"/>
            <a:ext cx="655716" cy="77649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B50490F-50A5-43B8-A91F-820E58678E4A}"/>
              </a:ext>
            </a:extLst>
          </p:cNvPr>
          <p:cNvGrpSpPr/>
          <p:nvPr/>
        </p:nvGrpSpPr>
        <p:grpSpPr>
          <a:xfrm>
            <a:off x="5396152" y="2753215"/>
            <a:ext cx="1471354" cy="1138185"/>
            <a:chOff x="2147407" y="2773284"/>
            <a:chExt cx="1446809" cy="112572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39C8C6-D8CD-4C28-AA01-1B7BFD500EE0}"/>
                </a:ext>
              </a:extLst>
            </p:cNvPr>
            <p:cNvSpPr/>
            <p:nvPr/>
          </p:nvSpPr>
          <p:spPr>
            <a:xfrm>
              <a:off x="2539604" y="2773284"/>
              <a:ext cx="655716" cy="65571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erlin Sans FB Demi" panose="020E0802020502020306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FAB71AE-80AC-4511-8C48-9F806F8BA49E}"/>
                </a:ext>
              </a:extLst>
            </p:cNvPr>
            <p:cNvSpPr/>
            <p:nvPr/>
          </p:nvSpPr>
          <p:spPr>
            <a:xfrm>
              <a:off x="2723620" y="2964722"/>
              <a:ext cx="294384" cy="268658"/>
            </a:xfrm>
            <a:custGeom>
              <a:avLst/>
              <a:gdLst>
                <a:gd name="connsiteX0" fmla="*/ 73058 w 628341"/>
                <a:gd name="connsiteY0" fmla="*/ 405935 h 573431"/>
                <a:gd name="connsiteX1" fmla="*/ 170921 w 628341"/>
                <a:gd name="connsiteY1" fmla="*/ 573431 h 573431"/>
                <a:gd name="connsiteX2" fmla="*/ 142250 w 628341"/>
                <a:gd name="connsiteY2" fmla="*/ 573431 h 573431"/>
                <a:gd name="connsiteX3" fmla="*/ 13468 w 628341"/>
                <a:gd name="connsiteY3" fmla="*/ 412274 h 573431"/>
                <a:gd name="connsiteX4" fmla="*/ 521705 w 628341"/>
                <a:gd name="connsiteY4" fmla="*/ 350583 h 573431"/>
                <a:gd name="connsiteX5" fmla="*/ 610176 w 628341"/>
                <a:gd name="connsiteY5" fmla="*/ 360703 h 573431"/>
                <a:gd name="connsiteX6" fmla="*/ 421549 w 628341"/>
                <a:gd name="connsiteY6" fmla="*/ 573431 h 573431"/>
                <a:gd name="connsiteX7" fmla="*/ 387972 w 628341"/>
                <a:gd name="connsiteY7" fmla="*/ 573431 h 573431"/>
                <a:gd name="connsiteX8" fmla="*/ 32593 w 628341"/>
                <a:gd name="connsiteY8" fmla="*/ 308126 h 573431"/>
                <a:gd name="connsiteX9" fmla="*/ 114864 w 628341"/>
                <a:gd name="connsiteY9" fmla="*/ 315255 h 573431"/>
                <a:gd name="connsiteX10" fmla="*/ 72779 w 628341"/>
                <a:gd name="connsiteY10" fmla="*/ 374799 h 573431"/>
                <a:gd name="connsiteX11" fmla="*/ 0 w 628341"/>
                <a:gd name="connsiteY11" fmla="*/ 382533 h 573431"/>
                <a:gd name="connsiteX12" fmla="*/ 579622 w 628341"/>
                <a:gd name="connsiteY12" fmla="*/ 221034 h 573431"/>
                <a:gd name="connsiteX13" fmla="*/ 628341 w 628341"/>
                <a:gd name="connsiteY13" fmla="*/ 331582 h 573431"/>
                <a:gd name="connsiteX14" fmla="*/ 522272 w 628341"/>
                <a:gd name="connsiteY14" fmla="*/ 319455 h 573431"/>
                <a:gd name="connsiteX15" fmla="*/ 461178 w 628341"/>
                <a:gd name="connsiteY15" fmla="*/ 231557 h 573431"/>
                <a:gd name="connsiteX16" fmla="*/ 148053 w 628341"/>
                <a:gd name="connsiteY16" fmla="*/ 150255 h 573431"/>
                <a:gd name="connsiteX17" fmla="*/ 260089 w 628341"/>
                <a:gd name="connsiteY17" fmla="*/ 200670 h 573431"/>
                <a:gd name="connsiteX18" fmla="*/ 260089 w 628341"/>
                <a:gd name="connsiteY18" fmla="*/ 573431 h 573431"/>
                <a:gd name="connsiteX19" fmla="*/ 206822 w 628341"/>
                <a:gd name="connsiteY19" fmla="*/ 573431 h 573431"/>
                <a:gd name="connsiteX20" fmla="*/ 99800 w 628341"/>
                <a:gd name="connsiteY20" fmla="*/ 390267 h 573431"/>
                <a:gd name="connsiteX21" fmla="*/ 134113 w 628341"/>
                <a:gd name="connsiteY21" fmla="*/ 341727 h 573431"/>
                <a:gd name="connsiteX22" fmla="*/ 193021 w 628341"/>
                <a:gd name="connsiteY22" fmla="*/ 496398 h 573431"/>
                <a:gd name="connsiteX23" fmla="*/ 403207 w 628341"/>
                <a:gd name="connsiteY23" fmla="*/ 149666 h 573431"/>
                <a:gd name="connsiteX24" fmla="*/ 360580 w 628341"/>
                <a:gd name="connsiteY24" fmla="*/ 477777 h 573431"/>
                <a:gd name="connsiteX25" fmla="*/ 444138 w 628341"/>
                <a:gd name="connsiteY25" fmla="*/ 261346 h 573431"/>
                <a:gd name="connsiteX26" fmla="*/ 495103 w 628341"/>
                <a:gd name="connsiteY26" fmla="*/ 334675 h 573431"/>
                <a:gd name="connsiteX27" fmla="*/ 351823 w 628341"/>
                <a:gd name="connsiteY27" fmla="*/ 573431 h 573431"/>
                <a:gd name="connsiteX28" fmla="*/ 291086 w 628341"/>
                <a:gd name="connsiteY28" fmla="*/ 573431 h 573431"/>
                <a:gd name="connsiteX29" fmla="*/ 291086 w 628341"/>
                <a:gd name="connsiteY29" fmla="*/ 200624 h 573431"/>
                <a:gd name="connsiteX30" fmla="*/ 291086 w 628341"/>
                <a:gd name="connsiteY30" fmla="*/ 0 h 573431"/>
                <a:gd name="connsiteX31" fmla="*/ 405609 w 628341"/>
                <a:gd name="connsiteY31" fmla="*/ 114523 h 573431"/>
                <a:gd name="connsiteX32" fmla="*/ 291086 w 628341"/>
                <a:gd name="connsiteY32" fmla="*/ 166582 h 573431"/>
                <a:gd name="connsiteX33" fmla="*/ 260090 w 628341"/>
                <a:gd name="connsiteY33" fmla="*/ 0 h 573431"/>
                <a:gd name="connsiteX34" fmla="*/ 260090 w 628341"/>
                <a:gd name="connsiteY34" fmla="*/ 166682 h 573431"/>
                <a:gd name="connsiteX35" fmla="*/ 145140 w 628341"/>
                <a:gd name="connsiteY35" fmla="*/ 114950 h 57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28341" h="573431">
                  <a:moveTo>
                    <a:pt x="73058" y="405935"/>
                  </a:moveTo>
                  <a:lnTo>
                    <a:pt x="170921" y="573431"/>
                  </a:lnTo>
                  <a:lnTo>
                    <a:pt x="142250" y="573431"/>
                  </a:lnTo>
                  <a:lnTo>
                    <a:pt x="13468" y="412274"/>
                  </a:lnTo>
                  <a:close/>
                  <a:moveTo>
                    <a:pt x="521705" y="350583"/>
                  </a:moveTo>
                  <a:lnTo>
                    <a:pt x="610176" y="360703"/>
                  </a:lnTo>
                  <a:lnTo>
                    <a:pt x="421549" y="573431"/>
                  </a:lnTo>
                  <a:lnTo>
                    <a:pt x="387972" y="573431"/>
                  </a:lnTo>
                  <a:close/>
                  <a:moveTo>
                    <a:pt x="32593" y="308126"/>
                  </a:moveTo>
                  <a:lnTo>
                    <a:pt x="114864" y="315255"/>
                  </a:lnTo>
                  <a:lnTo>
                    <a:pt x="72779" y="374799"/>
                  </a:lnTo>
                  <a:lnTo>
                    <a:pt x="0" y="382533"/>
                  </a:lnTo>
                  <a:close/>
                  <a:moveTo>
                    <a:pt x="579622" y="221034"/>
                  </a:moveTo>
                  <a:lnTo>
                    <a:pt x="628341" y="331582"/>
                  </a:lnTo>
                  <a:lnTo>
                    <a:pt x="522272" y="319455"/>
                  </a:lnTo>
                  <a:lnTo>
                    <a:pt x="461178" y="231557"/>
                  </a:lnTo>
                  <a:close/>
                  <a:moveTo>
                    <a:pt x="148053" y="150255"/>
                  </a:moveTo>
                  <a:lnTo>
                    <a:pt x="260089" y="200670"/>
                  </a:lnTo>
                  <a:lnTo>
                    <a:pt x="260089" y="573431"/>
                  </a:lnTo>
                  <a:lnTo>
                    <a:pt x="206822" y="573431"/>
                  </a:lnTo>
                  <a:lnTo>
                    <a:pt x="99800" y="390267"/>
                  </a:lnTo>
                  <a:lnTo>
                    <a:pt x="134113" y="341727"/>
                  </a:lnTo>
                  <a:lnTo>
                    <a:pt x="193021" y="496398"/>
                  </a:lnTo>
                  <a:close/>
                  <a:moveTo>
                    <a:pt x="403207" y="149666"/>
                  </a:moveTo>
                  <a:lnTo>
                    <a:pt x="360580" y="477777"/>
                  </a:lnTo>
                  <a:lnTo>
                    <a:pt x="444138" y="261346"/>
                  </a:lnTo>
                  <a:lnTo>
                    <a:pt x="495103" y="334675"/>
                  </a:lnTo>
                  <a:lnTo>
                    <a:pt x="351823" y="573431"/>
                  </a:lnTo>
                  <a:lnTo>
                    <a:pt x="291086" y="573431"/>
                  </a:lnTo>
                  <a:lnTo>
                    <a:pt x="291086" y="200624"/>
                  </a:lnTo>
                  <a:close/>
                  <a:moveTo>
                    <a:pt x="291086" y="0"/>
                  </a:moveTo>
                  <a:lnTo>
                    <a:pt x="405609" y="114523"/>
                  </a:lnTo>
                  <a:lnTo>
                    <a:pt x="291086" y="166582"/>
                  </a:lnTo>
                  <a:close/>
                  <a:moveTo>
                    <a:pt x="260090" y="0"/>
                  </a:moveTo>
                  <a:lnTo>
                    <a:pt x="260090" y="166682"/>
                  </a:lnTo>
                  <a:lnTo>
                    <a:pt x="145140" y="114950"/>
                  </a:lnTo>
                  <a:close/>
                </a:path>
              </a:pathLst>
            </a:custGeom>
            <a:solidFill>
              <a:schemeClr val="bg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Berlin Sans FB Demi" panose="020E0802020502020306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E66D00-271C-4901-ADEC-E9C0633510D2}"/>
                </a:ext>
              </a:extLst>
            </p:cNvPr>
            <p:cNvSpPr txBox="1"/>
            <p:nvPr/>
          </p:nvSpPr>
          <p:spPr>
            <a:xfrm>
              <a:off x="2147407" y="3468117"/>
              <a:ext cx="14468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L’equipe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 de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ce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projet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 Demi" panose="020E0802020502020306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9D97F64-9484-4CE8-B95D-91839E5056F8}"/>
              </a:ext>
            </a:extLst>
          </p:cNvPr>
          <p:cNvGrpSpPr/>
          <p:nvPr/>
        </p:nvGrpSpPr>
        <p:grpSpPr>
          <a:xfrm>
            <a:off x="8509589" y="4352152"/>
            <a:ext cx="1446809" cy="1125720"/>
            <a:chOff x="8594503" y="2773284"/>
            <a:chExt cx="1446809" cy="112572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67CE14-CC65-4A78-B58F-02D46F33602B}"/>
                </a:ext>
              </a:extLst>
            </p:cNvPr>
            <p:cNvSpPr/>
            <p:nvPr/>
          </p:nvSpPr>
          <p:spPr>
            <a:xfrm>
              <a:off x="8986700" y="2773284"/>
              <a:ext cx="655716" cy="65571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erlin Sans FB Demi" panose="020E0802020502020306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7F9F50-8E3E-4935-B75C-EE6AC5CD76A8}"/>
                </a:ext>
              </a:extLst>
            </p:cNvPr>
            <p:cNvSpPr txBox="1"/>
            <p:nvPr/>
          </p:nvSpPr>
          <p:spPr>
            <a:xfrm>
              <a:off x="8594503" y="3468117"/>
              <a:ext cx="14468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La raison d’être de l’idée de projet 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4160C0-A67F-4F4F-B0EF-C93C97337B6F}"/>
                </a:ext>
              </a:extLst>
            </p:cNvPr>
            <p:cNvSpPr/>
            <p:nvPr/>
          </p:nvSpPr>
          <p:spPr>
            <a:xfrm>
              <a:off x="9184221" y="2942248"/>
              <a:ext cx="267371" cy="306462"/>
            </a:xfrm>
            <a:custGeom>
              <a:avLst/>
              <a:gdLst>
                <a:gd name="connsiteX0" fmla="*/ 264536 w 528409"/>
                <a:gd name="connsiteY0" fmla="*/ 154919 h 605665"/>
                <a:gd name="connsiteX1" fmla="*/ 395866 w 528409"/>
                <a:gd name="connsiteY1" fmla="*/ 209332 h 605665"/>
                <a:gd name="connsiteX2" fmla="*/ 395983 w 528409"/>
                <a:gd name="connsiteY2" fmla="*/ 472344 h 605665"/>
                <a:gd name="connsiteX3" fmla="*/ 264536 w 528409"/>
                <a:gd name="connsiteY3" fmla="*/ 340896 h 605665"/>
                <a:gd name="connsiteX4" fmla="*/ 264427 w 528409"/>
                <a:gd name="connsiteY4" fmla="*/ 123977 h 605665"/>
                <a:gd name="connsiteX5" fmla="*/ 47453 w 528409"/>
                <a:gd name="connsiteY5" fmla="*/ 341075 h 605665"/>
                <a:gd name="connsiteX6" fmla="*/ 264551 w 528409"/>
                <a:gd name="connsiteY6" fmla="*/ 558049 h 605665"/>
                <a:gd name="connsiteX7" fmla="*/ 265265 w 528409"/>
                <a:gd name="connsiteY7" fmla="*/ 558049 h 605665"/>
                <a:gd name="connsiteX8" fmla="*/ 481525 w 528409"/>
                <a:gd name="connsiteY8" fmla="*/ 341013 h 605665"/>
                <a:gd name="connsiteX9" fmla="*/ 481525 w 528409"/>
                <a:gd name="connsiteY9" fmla="*/ 340951 h 605665"/>
                <a:gd name="connsiteX10" fmla="*/ 264427 w 528409"/>
                <a:gd name="connsiteY10" fmla="*/ 123977 h 605665"/>
                <a:gd name="connsiteX11" fmla="*/ 171562 w 528409"/>
                <a:gd name="connsiteY11" fmla="*/ 0 h 605665"/>
                <a:gd name="connsiteX12" fmla="*/ 357540 w 528409"/>
                <a:gd name="connsiteY12" fmla="*/ 0 h 605665"/>
                <a:gd name="connsiteX13" fmla="*/ 357540 w 528409"/>
                <a:gd name="connsiteY13" fmla="*/ 46494 h 605665"/>
                <a:gd name="connsiteX14" fmla="*/ 287798 w 528409"/>
                <a:gd name="connsiteY14" fmla="*/ 46494 h 605665"/>
                <a:gd name="connsiteX15" fmla="*/ 287798 w 528409"/>
                <a:gd name="connsiteY15" fmla="*/ 79040 h 605665"/>
                <a:gd name="connsiteX16" fmla="*/ 411783 w 528409"/>
                <a:gd name="connsiteY16" fmla="*/ 122435 h 605665"/>
                <a:gd name="connsiteX17" fmla="*/ 438130 w 528409"/>
                <a:gd name="connsiteY17" fmla="*/ 95313 h 605665"/>
                <a:gd name="connsiteX18" fmla="*/ 470676 w 528409"/>
                <a:gd name="connsiteY18" fmla="*/ 96088 h 605665"/>
                <a:gd name="connsiteX19" fmla="*/ 471451 w 528409"/>
                <a:gd name="connsiteY19" fmla="*/ 128634 h 605665"/>
                <a:gd name="connsiteX20" fmla="*/ 448204 w 528409"/>
                <a:gd name="connsiteY20" fmla="*/ 151882 h 605665"/>
                <a:gd name="connsiteX21" fmla="*/ 527399 w 528409"/>
                <a:gd name="connsiteY21" fmla="*/ 318559 h 605665"/>
                <a:gd name="connsiteX22" fmla="*/ 287105 w 528409"/>
                <a:gd name="connsiteY22" fmla="*/ 604655 h 605665"/>
                <a:gd name="connsiteX23" fmla="*/ 1010 w 528409"/>
                <a:gd name="connsiteY23" fmla="*/ 364360 h 605665"/>
                <a:gd name="connsiteX24" fmla="*/ 241304 w 528409"/>
                <a:gd name="connsiteY24" fmla="*/ 78266 h 605665"/>
                <a:gd name="connsiteX25" fmla="*/ 241304 w 528409"/>
                <a:gd name="connsiteY25" fmla="*/ 46494 h 605665"/>
                <a:gd name="connsiteX26" fmla="*/ 171562 w 528409"/>
                <a:gd name="connsiteY26" fmla="*/ 46494 h 60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28409" h="605665">
                  <a:moveTo>
                    <a:pt x="264536" y="154919"/>
                  </a:moveTo>
                  <a:cubicBezTo>
                    <a:pt x="313791" y="154950"/>
                    <a:pt x="361022" y="174519"/>
                    <a:pt x="395866" y="209332"/>
                  </a:cubicBezTo>
                  <a:cubicBezTo>
                    <a:pt x="468527" y="281928"/>
                    <a:pt x="468580" y="399682"/>
                    <a:pt x="395983" y="472344"/>
                  </a:cubicBezTo>
                  <a:lnTo>
                    <a:pt x="264536" y="340896"/>
                  </a:lnTo>
                  <a:close/>
                  <a:moveTo>
                    <a:pt x="264427" y="123977"/>
                  </a:moveTo>
                  <a:cubicBezTo>
                    <a:pt x="144562" y="124011"/>
                    <a:pt x="47419" y="221209"/>
                    <a:pt x="47453" y="341075"/>
                  </a:cubicBezTo>
                  <a:cubicBezTo>
                    <a:pt x="47488" y="460941"/>
                    <a:pt x="144686" y="558083"/>
                    <a:pt x="264551" y="558049"/>
                  </a:cubicBezTo>
                  <a:cubicBezTo>
                    <a:pt x="264789" y="558049"/>
                    <a:pt x="265027" y="558049"/>
                    <a:pt x="265265" y="558049"/>
                  </a:cubicBezTo>
                  <a:cubicBezTo>
                    <a:pt x="384916" y="557835"/>
                    <a:pt x="481739" y="460665"/>
                    <a:pt x="481525" y="341013"/>
                  </a:cubicBezTo>
                  <a:cubicBezTo>
                    <a:pt x="481525" y="340992"/>
                    <a:pt x="481525" y="340972"/>
                    <a:pt x="481525" y="340951"/>
                  </a:cubicBezTo>
                  <a:cubicBezTo>
                    <a:pt x="481491" y="221085"/>
                    <a:pt x="384293" y="123943"/>
                    <a:pt x="264427" y="123977"/>
                  </a:cubicBezTo>
                  <a:close/>
                  <a:moveTo>
                    <a:pt x="171562" y="0"/>
                  </a:moveTo>
                  <a:lnTo>
                    <a:pt x="357540" y="0"/>
                  </a:lnTo>
                  <a:lnTo>
                    <a:pt x="357540" y="46494"/>
                  </a:lnTo>
                  <a:lnTo>
                    <a:pt x="287798" y="46494"/>
                  </a:lnTo>
                  <a:lnTo>
                    <a:pt x="287798" y="79040"/>
                  </a:lnTo>
                  <a:cubicBezTo>
                    <a:pt x="332191" y="82505"/>
                    <a:pt x="374919" y="97460"/>
                    <a:pt x="411783" y="122435"/>
                  </a:cubicBezTo>
                  <a:lnTo>
                    <a:pt x="438130" y="95313"/>
                  </a:lnTo>
                  <a:cubicBezTo>
                    <a:pt x="447507" y="87007"/>
                    <a:pt x="461705" y="87346"/>
                    <a:pt x="470676" y="96088"/>
                  </a:cubicBezTo>
                  <a:cubicBezTo>
                    <a:pt x="479792" y="104899"/>
                    <a:pt x="480138" y="119400"/>
                    <a:pt x="471451" y="128634"/>
                  </a:cubicBezTo>
                  <a:lnTo>
                    <a:pt x="448204" y="151882"/>
                  </a:lnTo>
                  <a:cubicBezTo>
                    <a:pt x="493779" y="196116"/>
                    <a:pt x="521894" y="255287"/>
                    <a:pt x="527399" y="318559"/>
                  </a:cubicBezTo>
                  <a:cubicBezTo>
                    <a:pt x="540047" y="463918"/>
                    <a:pt x="432463" y="592007"/>
                    <a:pt x="287105" y="604655"/>
                  </a:cubicBezTo>
                  <a:cubicBezTo>
                    <a:pt x="141747" y="617302"/>
                    <a:pt x="13657" y="509719"/>
                    <a:pt x="1010" y="364360"/>
                  </a:cubicBezTo>
                  <a:cubicBezTo>
                    <a:pt x="-11638" y="219002"/>
                    <a:pt x="95946" y="90913"/>
                    <a:pt x="241304" y="78266"/>
                  </a:cubicBezTo>
                  <a:lnTo>
                    <a:pt x="241304" y="46494"/>
                  </a:lnTo>
                  <a:lnTo>
                    <a:pt x="171562" y="46494"/>
                  </a:lnTo>
                  <a:close/>
                </a:path>
              </a:pathLst>
            </a:custGeom>
            <a:solidFill>
              <a:schemeClr val="bg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293114F-134B-461D-8493-86016C4F2FFA}"/>
              </a:ext>
            </a:extLst>
          </p:cNvPr>
          <p:cNvGrpSpPr/>
          <p:nvPr/>
        </p:nvGrpSpPr>
        <p:grpSpPr>
          <a:xfrm>
            <a:off x="5425573" y="4365708"/>
            <a:ext cx="1471354" cy="967034"/>
            <a:chOff x="5425641" y="2773283"/>
            <a:chExt cx="1471354" cy="96703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7D1A420-B825-4E7C-9E57-AE7A49C8A608}"/>
                </a:ext>
              </a:extLst>
            </p:cNvPr>
            <p:cNvSpPr/>
            <p:nvPr/>
          </p:nvSpPr>
          <p:spPr>
            <a:xfrm>
              <a:off x="5824492" y="2773283"/>
              <a:ext cx="666840" cy="66297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erlin Sans FB Demi" panose="020E0802020502020306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F4C43D-E35A-4625-9B2F-752B26054422}"/>
                </a:ext>
              </a:extLst>
            </p:cNvPr>
            <p:cNvSpPr txBox="1"/>
            <p:nvPr/>
          </p:nvSpPr>
          <p:spPr>
            <a:xfrm>
              <a:off x="5425641" y="3475810"/>
              <a:ext cx="1471354" cy="264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Les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 Demi" panose="020E0802020502020306" pitchFamily="34" charset="0"/>
                  <a:cs typeface="Poppins" panose="00000500000000000000" pitchFamily="2" charset="0"/>
                </a:rPr>
                <a:t>Avantages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 Demi" panose="020E0802020502020306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9EB645-EBD7-49D4-ACB7-5DCD6A358436}"/>
                </a:ext>
              </a:extLst>
            </p:cNvPr>
            <p:cNvSpPr/>
            <p:nvPr/>
          </p:nvSpPr>
          <p:spPr>
            <a:xfrm>
              <a:off x="6025743" y="2958644"/>
              <a:ext cx="271149" cy="269578"/>
            </a:xfrm>
            <a:custGeom>
              <a:avLst/>
              <a:gdLst>
                <a:gd name="connsiteX0" fmla="*/ 356457 w 526936"/>
                <a:gd name="connsiteY0" fmla="*/ 418450 h 526937"/>
                <a:gd name="connsiteX1" fmla="*/ 356457 w 526936"/>
                <a:gd name="connsiteY1" fmla="*/ 480442 h 526937"/>
                <a:gd name="connsiteX2" fmla="*/ 480442 w 526936"/>
                <a:gd name="connsiteY2" fmla="*/ 480442 h 526937"/>
                <a:gd name="connsiteX3" fmla="*/ 480442 w 526936"/>
                <a:gd name="connsiteY3" fmla="*/ 418450 h 526937"/>
                <a:gd name="connsiteX4" fmla="*/ 201476 w 526936"/>
                <a:gd name="connsiteY4" fmla="*/ 418450 h 526937"/>
                <a:gd name="connsiteX5" fmla="*/ 201476 w 526936"/>
                <a:gd name="connsiteY5" fmla="*/ 480442 h 526937"/>
                <a:gd name="connsiteX6" fmla="*/ 325461 w 526936"/>
                <a:gd name="connsiteY6" fmla="*/ 480442 h 526937"/>
                <a:gd name="connsiteX7" fmla="*/ 325461 w 526936"/>
                <a:gd name="connsiteY7" fmla="*/ 418450 h 526937"/>
                <a:gd name="connsiteX8" fmla="*/ 46494 w 526936"/>
                <a:gd name="connsiteY8" fmla="*/ 418450 h 526937"/>
                <a:gd name="connsiteX9" fmla="*/ 46494 w 526936"/>
                <a:gd name="connsiteY9" fmla="*/ 480442 h 526937"/>
                <a:gd name="connsiteX10" fmla="*/ 170479 w 526936"/>
                <a:gd name="connsiteY10" fmla="*/ 480442 h 526937"/>
                <a:gd name="connsiteX11" fmla="*/ 170479 w 526936"/>
                <a:gd name="connsiteY11" fmla="*/ 418450 h 526937"/>
                <a:gd name="connsiteX12" fmla="*/ 356457 w 526936"/>
                <a:gd name="connsiteY12" fmla="*/ 325461 h 526937"/>
                <a:gd name="connsiteX13" fmla="*/ 356457 w 526936"/>
                <a:gd name="connsiteY13" fmla="*/ 387454 h 526937"/>
                <a:gd name="connsiteX14" fmla="*/ 480442 w 526936"/>
                <a:gd name="connsiteY14" fmla="*/ 387454 h 526937"/>
                <a:gd name="connsiteX15" fmla="*/ 480442 w 526936"/>
                <a:gd name="connsiteY15" fmla="*/ 325461 h 526937"/>
                <a:gd name="connsiteX16" fmla="*/ 201476 w 526936"/>
                <a:gd name="connsiteY16" fmla="*/ 325461 h 526937"/>
                <a:gd name="connsiteX17" fmla="*/ 201476 w 526936"/>
                <a:gd name="connsiteY17" fmla="*/ 387454 h 526937"/>
                <a:gd name="connsiteX18" fmla="*/ 325461 w 526936"/>
                <a:gd name="connsiteY18" fmla="*/ 387454 h 526937"/>
                <a:gd name="connsiteX19" fmla="*/ 325461 w 526936"/>
                <a:gd name="connsiteY19" fmla="*/ 325461 h 526937"/>
                <a:gd name="connsiteX20" fmla="*/ 46494 w 526936"/>
                <a:gd name="connsiteY20" fmla="*/ 325461 h 526937"/>
                <a:gd name="connsiteX21" fmla="*/ 46494 w 526936"/>
                <a:gd name="connsiteY21" fmla="*/ 387454 h 526937"/>
                <a:gd name="connsiteX22" fmla="*/ 170479 w 526936"/>
                <a:gd name="connsiteY22" fmla="*/ 387454 h 526937"/>
                <a:gd name="connsiteX23" fmla="*/ 170479 w 526936"/>
                <a:gd name="connsiteY23" fmla="*/ 325461 h 526937"/>
                <a:gd name="connsiteX24" fmla="*/ 356457 w 526936"/>
                <a:gd name="connsiteY24" fmla="*/ 232472 h 526937"/>
                <a:gd name="connsiteX25" fmla="*/ 356457 w 526936"/>
                <a:gd name="connsiteY25" fmla="*/ 294465 h 526937"/>
                <a:gd name="connsiteX26" fmla="*/ 480442 w 526936"/>
                <a:gd name="connsiteY26" fmla="*/ 294465 h 526937"/>
                <a:gd name="connsiteX27" fmla="*/ 480442 w 526936"/>
                <a:gd name="connsiteY27" fmla="*/ 232472 h 526937"/>
                <a:gd name="connsiteX28" fmla="*/ 201476 w 526936"/>
                <a:gd name="connsiteY28" fmla="*/ 232472 h 526937"/>
                <a:gd name="connsiteX29" fmla="*/ 201476 w 526936"/>
                <a:gd name="connsiteY29" fmla="*/ 294465 h 526937"/>
                <a:gd name="connsiteX30" fmla="*/ 325461 w 526936"/>
                <a:gd name="connsiteY30" fmla="*/ 294465 h 526937"/>
                <a:gd name="connsiteX31" fmla="*/ 325461 w 526936"/>
                <a:gd name="connsiteY31" fmla="*/ 232472 h 526937"/>
                <a:gd name="connsiteX32" fmla="*/ 46494 w 526936"/>
                <a:gd name="connsiteY32" fmla="*/ 232472 h 526937"/>
                <a:gd name="connsiteX33" fmla="*/ 46494 w 526936"/>
                <a:gd name="connsiteY33" fmla="*/ 294465 h 526937"/>
                <a:gd name="connsiteX34" fmla="*/ 170479 w 526936"/>
                <a:gd name="connsiteY34" fmla="*/ 294465 h 526937"/>
                <a:gd name="connsiteX35" fmla="*/ 170479 w 526936"/>
                <a:gd name="connsiteY35" fmla="*/ 232472 h 526937"/>
                <a:gd name="connsiteX36" fmla="*/ 0 w 526936"/>
                <a:gd name="connsiteY36" fmla="*/ 185978 h 526937"/>
                <a:gd name="connsiteX37" fmla="*/ 526936 w 526936"/>
                <a:gd name="connsiteY37" fmla="*/ 185978 h 526937"/>
                <a:gd name="connsiteX38" fmla="*/ 526936 w 526936"/>
                <a:gd name="connsiteY38" fmla="*/ 526937 h 526937"/>
                <a:gd name="connsiteX39" fmla="*/ 0 w 526936"/>
                <a:gd name="connsiteY39" fmla="*/ 526937 h 526937"/>
                <a:gd name="connsiteX40" fmla="*/ 0 w 526936"/>
                <a:gd name="connsiteY40" fmla="*/ 46495 h 526937"/>
                <a:gd name="connsiteX41" fmla="*/ 61993 w 526936"/>
                <a:gd name="connsiteY41" fmla="*/ 46495 h 526937"/>
                <a:gd name="connsiteX42" fmla="*/ 61993 w 526936"/>
                <a:gd name="connsiteY42" fmla="*/ 69742 h 526937"/>
                <a:gd name="connsiteX43" fmla="*/ 116236 w 526936"/>
                <a:gd name="connsiteY43" fmla="*/ 123986 h 526937"/>
                <a:gd name="connsiteX44" fmla="*/ 170479 w 526936"/>
                <a:gd name="connsiteY44" fmla="*/ 69742 h 526937"/>
                <a:gd name="connsiteX45" fmla="*/ 170479 w 526936"/>
                <a:gd name="connsiteY45" fmla="*/ 46495 h 526937"/>
                <a:gd name="connsiteX46" fmla="*/ 356457 w 526936"/>
                <a:gd name="connsiteY46" fmla="*/ 46495 h 526937"/>
                <a:gd name="connsiteX47" fmla="*/ 356457 w 526936"/>
                <a:gd name="connsiteY47" fmla="*/ 69742 h 526937"/>
                <a:gd name="connsiteX48" fmla="*/ 410700 w 526936"/>
                <a:gd name="connsiteY48" fmla="*/ 123986 h 526937"/>
                <a:gd name="connsiteX49" fmla="*/ 464944 w 526936"/>
                <a:gd name="connsiteY49" fmla="*/ 69742 h 526937"/>
                <a:gd name="connsiteX50" fmla="*/ 464944 w 526936"/>
                <a:gd name="connsiteY50" fmla="*/ 46495 h 526937"/>
                <a:gd name="connsiteX51" fmla="*/ 526936 w 526936"/>
                <a:gd name="connsiteY51" fmla="*/ 46495 h 526937"/>
                <a:gd name="connsiteX52" fmla="*/ 526936 w 526936"/>
                <a:gd name="connsiteY52" fmla="*/ 154982 h 526937"/>
                <a:gd name="connsiteX53" fmla="*/ 0 w 526936"/>
                <a:gd name="connsiteY53" fmla="*/ 154982 h 526937"/>
                <a:gd name="connsiteX54" fmla="*/ 410701 w 526936"/>
                <a:gd name="connsiteY54" fmla="*/ 0 h 526937"/>
                <a:gd name="connsiteX55" fmla="*/ 433948 w 526936"/>
                <a:gd name="connsiteY55" fmla="*/ 23247 h 526937"/>
                <a:gd name="connsiteX56" fmla="*/ 433948 w 526936"/>
                <a:gd name="connsiteY56" fmla="*/ 69742 h 526937"/>
                <a:gd name="connsiteX57" fmla="*/ 410701 w 526936"/>
                <a:gd name="connsiteY57" fmla="*/ 92989 h 526937"/>
                <a:gd name="connsiteX58" fmla="*/ 387454 w 526936"/>
                <a:gd name="connsiteY58" fmla="*/ 69742 h 526937"/>
                <a:gd name="connsiteX59" fmla="*/ 387454 w 526936"/>
                <a:gd name="connsiteY59" fmla="*/ 23247 h 526937"/>
                <a:gd name="connsiteX60" fmla="*/ 410701 w 526936"/>
                <a:gd name="connsiteY60" fmla="*/ 0 h 526937"/>
                <a:gd name="connsiteX61" fmla="*/ 116236 w 526936"/>
                <a:gd name="connsiteY61" fmla="*/ 0 h 526937"/>
                <a:gd name="connsiteX62" fmla="*/ 139483 w 526936"/>
                <a:gd name="connsiteY62" fmla="*/ 23247 h 526937"/>
                <a:gd name="connsiteX63" fmla="*/ 139483 w 526936"/>
                <a:gd name="connsiteY63" fmla="*/ 69742 h 526937"/>
                <a:gd name="connsiteX64" fmla="*/ 116236 w 526936"/>
                <a:gd name="connsiteY64" fmla="*/ 92989 h 526937"/>
                <a:gd name="connsiteX65" fmla="*/ 92989 w 526936"/>
                <a:gd name="connsiteY65" fmla="*/ 69742 h 526937"/>
                <a:gd name="connsiteX66" fmla="*/ 92989 w 526936"/>
                <a:gd name="connsiteY66" fmla="*/ 23247 h 526937"/>
                <a:gd name="connsiteX67" fmla="*/ 116236 w 526936"/>
                <a:gd name="connsiteY67" fmla="*/ 0 h 52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26936" h="526937">
                  <a:moveTo>
                    <a:pt x="356457" y="418450"/>
                  </a:moveTo>
                  <a:lnTo>
                    <a:pt x="356457" y="480442"/>
                  </a:lnTo>
                  <a:lnTo>
                    <a:pt x="480442" y="480442"/>
                  </a:lnTo>
                  <a:lnTo>
                    <a:pt x="480442" y="418450"/>
                  </a:lnTo>
                  <a:close/>
                  <a:moveTo>
                    <a:pt x="201476" y="418450"/>
                  </a:moveTo>
                  <a:lnTo>
                    <a:pt x="201476" y="480442"/>
                  </a:lnTo>
                  <a:lnTo>
                    <a:pt x="325461" y="480442"/>
                  </a:lnTo>
                  <a:lnTo>
                    <a:pt x="325461" y="418450"/>
                  </a:lnTo>
                  <a:close/>
                  <a:moveTo>
                    <a:pt x="46494" y="418450"/>
                  </a:moveTo>
                  <a:lnTo>
                    <a:pt x="46494" y="480442"/>
                  </a:lnTo>
                  <a:lnTo>
                    <a:pt x="170479" y="480442"/>
                  </a:lnTo>
                  <a:lnTo>
                    <a:pt x="170479" y="418450"/>
                  </a:lnTo>
                  <a:close/>
                  <a:moveTo>
                    <a:pt x="356457" y="325461"/>
                  </a:moveTo>
                  <a:lnTo>
                    <a:pt x="356457" y="387454"/>
                  </a:lnTo>
                  <a:lnTo>
                    <a:pt x="480442" y="387454"/>
                  </a:lnTo>
                  <a:lnTo>
                    <a:pt x="480442" y="325461"/>
                  </a:lnTo>
                  <a:close/>
                  <a:moveTo>
                    <a:pt x="201476" y="325461"/>
                  </a:moveTo>
                  <a:lnTo>
                    <a:pt x="201476" y="387454"/>
                  </a:lnTo>
                  <a:lnTo>
                    <a:pt x="325461" y="387454"/>
                  </a:lnTo>
                  <a:lnTo>
                    <a:pt x="325461" y="325461"/>
                  </a:lnTo>
                  <a:close/>
                  <a:moveTo>
                    <a:pt x="46494" y="325461"/>
                  </a:moveTo>
                  <a:lnTo>
                    <a:pt x="46494" y="387454"/>
                  </a:lnTo>
                  <a:lnTo>
                    <a:pt x="170479" y="387454"/>
                  </a:lnTo>
                  <a:lnTo>
                    <a:pt x="170479" y="325461"/>
                  </a:lnTo>
                  <a:close/>
                  <a:moveTo>
                    <a:pt x="356457" y="232472"/>
                  </a:moveTo>
                  <a:lnTo>
                    <a:pt x="356457" y="294465"/>
                  </a:lnTo>
                  <a:lnTo>
                    <a:pt x="480442" y="294465"/>
                  </a:lnTo>
                  <a:lnTo>
                    <a:pt x="480442" y="232472"/>
                  </a:lnTo>
                  <a:close/>
                  <a:moveTo>
                    <a:pt x="201476" y="232472"/>
                  </a:moveTo>
                  <a:lnTo>
                    <a:pt x="201476" y="294465"/>
                  </a:lnTo>
                  <a:lnTo>
                    <a:pt x="325461" y="294465"/>
                  </a:lnTo>
                  <a:lnTo>
                    <a:pt x="325461" y="232472"/>
                  </a:lnTo>
                  <a:close/>
                  <a:moveTo>
                    <a:pt x="46494" y="232472"/>
                  </a:moveTo>
                  <a:lnTo>
                    <a:pt x="46494" y="294465"/>
                  </a:lnTo>
                  <a:lnTo>
                    <a:pt x="170479" y="294465"/>
                  </a:lnTo>
                  <a:lnTo>
                    <a:pt x="170479" y="232472"/>
                  </a:lnTo>
                  <a:close/>
                  <a:moveTo>
                    <a:pt x="0" y="185978"/>
                  </a:moveTo>
                  <a:lnTo>
                    <a:pt x="526936" y="185978"/>
                  </a:lnTo>
                  <a:lnTo>
                    <a:pt x="526936" y="526937"/>
                  </a:lnTo>
                  <a:lnTo>
                    <a:pt x="0" y="526937"/>
                  </a:lnTo>
                  <a:close/>
                  <a:moveTo>
                    <a:pt x="0" y="46495"/>
                  </a:moveTo>
                  <a:lnTo>
                    <a:pt x="61993" y="46495"/>
                  </a:lnTo>
                  <a:lnTo>
                    <a:pt x="61993" y="69742"/>
                  </a:lnTo>
                  <a:cubicBezTo>
                    <a:pt x="61993" y="99964"/>
                    <a:pt x="86015" y="123986"/>
                    <a:pt x="116236" y="123986"/>
                  </a:cubicBezTo>
                  <a:cubicBezTo>
                    <a:pt x="146457" y="123986"/>
                    <a:pt x="170479" y="99964"/>
                    <a:pt x="170479" y="69742"/>
                  </a:cubicBezTo>
                  <a:lnTo>
                    <a:pt x="170479" y="46495"/>
                  </a:lnTo>
                  <a:lnTo>
                    <a:pt x="356457" y="46495"/>
                  </a:lnTo>
                  <a:lnTo>
                    <a:pt x="356457" y="69742"/>
                  </a:lnTo>
                  <a:cubicBezTo>
                    <a:pt x="356457" y="99964"/>
                    <a:pt x="380479" y="123986"/>
                    <a:pt x="410700" y="123986"/>
                  </a:cubicBezTo>
                  <a:cubicBezTo>
                    <a:pt x="440922" y="123986"/>
                    <a:pt x="464944" y="99964"/>
                    <a:pt x="464944" y="69742"/>
                  </a:cubicBezTo>
                  <a:lnTo>
                    <a:pt x="464944" y="46495"/>
                  </a:lnTo>
                  <a:lnTo>
                    <a:pt x="526936" y="46495"/>
                  </a:lnTo>
                  <a:lnTo>
                    <a:pt x="526936" y="154982"/>
                  </a:lnTo>
                  <a:lnTo>
                    <a:pt x="0" y="154982"/>
                  </a:lnTo>
                  <a:close/>
                  <a:moveTo>
                    <a:pt x="410701" y="0"/>
                  </a:moveTo>
                  <a:cubicBezTo>
                    <a:pt x="423875" y="0"/>
                    <a:pt x="433948" y="10074"/>
                    <a:pt x="433948" y="23247"/>
                  </a:cubicBezTo>
                  <a:lnTo>
                    <a:pt x="433948" y="69742"/>
                  </a:lnTo>
                  <a:cubicBezTo>
                    <a:pt x="433948" y="82915"/>
                    <a:pt x="423875" y="92989"/>
                    <a:pt x="410701" y="92989"/>
                  </a:cubicBezTo>
                  <a:cubicBezTo>
                    <a:pt x="397528" y="92989"/>
                    <a:pt x="387454" y="82915"/>
                    <a:pt x="387454" y="69742"/>
                  </a:cubicBezTo>
                  <a:lnTo>
                    <a:pt x="387454" y="23247"/>
                  </a:lnTo>
                  <a:cubicBezTo>
                    <a:pt x="387454" y="10074"/>
                    <a:pt x="397528" y="0"/>
                    <a:pt x="410701" y="0"/>
                  </a:cubicBezTo>
                  <a:close/>
                  <a:moveTo>
                    <a:pt x="116236" y="0"/>
                  </a:moveTo>
                  <a:cubicBezTo>
                    <a:pt x="129410" y="0"/>
                    <a:pt x="139483" y="10074"/>
                    <a:pt x="139483" y="23247"/>
                  </a:cubicBezTo>
                  <a:lnTo>
                    <a:pt x="139483" y="69742"/>
                  </a:lnTo>
                  <a:cubicBezTo>
                    <a:pt x="139483" y="82915"/>
                    <a:pt x="129410" y="92989"/>
                    <a:pt x="116236" y="92989"/>
                  </a:cubicBezTo>
                  <a:cubicBezTo>
                    <a:pt x="103063" y="92989"/>
                    <a:pt x="92989" y="82915"/>
                    <a:pt x="92989" y="69742"/>
                  </a:cubicBezTo>
                  <a:lnTo>
                    <a:pt x="92989" y="23247"/>
                  </a:lnTo>
                  <a:cubicBezTo>
                    <a:pt x="92989" y="10074"/>
                    <a:pt x="103063" y="0"/>
                    <a:pt x="116236" y="0"/>
                  </a:cubicBezTo>
                  <a:close/>
                </a:path>
              </a:pathLst>
            </a:custGeom>
            <a:solidFill>
              <a:schemeClr val="bg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>
                <a:latin typeface="Berlin Sans FB Demi" panose="020E0802020502020306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26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A70D13CD-D0C6-BDA0-7CC7-13F12D230899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20AC04-E400-3993-CF24-F8FDC962A59B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41C6AA3-EE43-DB29-51E3-2A4047AA7C7D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20" name="Rectangle: Rounded Corners 1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03397F-CA9E-AA30-178C-26CED23E21B7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rgbClr val="000042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125" name="Freeform: Shape 12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2873FFF-E9A2-710C-5306-FFCE7CB73C63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00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hlinkClick r:id="rId2" action="ppaction://hlinksldjump"/>
            <a:extLst>
              <a:ext uri="{FF2B5EF4-FFF2-40B4-BE49-F238E27FC236}">
                <a16:creationId xmlns:a16="http://schemas.microsoft.com/office/drawing/2014/main" id="{3068189E-8E14-ACD8-5FA8-389F8856CF4A}"/>
              </a:ext>
            </a:extLst>
          </p:cNvPr>
          <p:cNvSpPr/>
          <p:nvPr/>
        </p:nvSpPr>
        <p:spPr>
          <a:xfrm>
            <a:off x="254000" y="373359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C1BA8-7838-8954-64DE-DBDBA8343A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D561ECEA-5C2A-4775-91FD-808071C1B3AC}"/>
              </a:ext>
            </a:extLst>
          </p:cNvPr>
          <p:cNvSpPr/>
          <p:nvPr/>
        </p:nvSpPr>
        <p:spPr>
          <a:xfrm>
            <a:off x="8790452" y="2765812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39593EF-DD27-6FF3-ECA5-30116F7467DD}"/>
              </a:ext>
            </a:extLst>
          </p:cNvPr>
          <p:cNvSpPr txBox="1"/>
          <p:nvPr/>
        </p:nvSpPr>
        <p:spPr>
          <a:xfrm>
            <a:off x="1894328" y="2424003"/>
            <a:ext cx="537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Mart Scan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95A4391-26C5-EC4F-4224-496976E2D344}"/>
              </a:ext>
            </a:extLst>
          </p:cNvPr>
          <p:cNvSpPr txBox="1"/>
          <p:nvPr/>
        </p:nvSpPr>
        <p:spPr>
          <a:xfrm>
            <a:off x="1058233" y="2969982"/>
            <a:ext cx="69726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SmartScan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 est un système d’analyse d’images médicales basé sur l'intelligence artificielle, conçu pour améliorer l'exactitude des diagnostics I</a:t>
            </a:r>
          </a:p>
          <a:p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Il traite rapidement les images médicales et aide les professionnels de santé à identifier les anomalies potentielles. Grâce à des algorithmes avancés,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il réduit le temps de diagnostic et améliore la prise de décision. Cet outil favorise la détection précoce et le traitement, améliorant ainsi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fr-FR" sz="14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 les résultats pour les patients.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SmartScan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 représente un progrès majeur dans les diagnostics médicaux grâce à l'IA.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7F4CDE-2EAD-BA31-EF7D-F5BA4F48B505}"/>
              </a:ext>
            </a:extLst>
          </p:cNvPr>
          <p:cNvSpPr txBox="1"/>
          <p:nvPr/>
        </p:nvSpPr>
        <p:spPr>
          <a:xfrm>
            <a:off x="1058233" y="373359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MEDICAL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60AC6FD-80CD-D876-3116-08CFAC62C09A}"/>
              </a:ext>
            </a:extLst>
          </p:cNvPr>
          <p:cNvSpPr txBox="1"/>
          <p:nvPr/>
        </p:nvSpPr>
        <p:spPr>
          <a:xfrm>
            <a:off x="3651972" y="373359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TECHNOLOGY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0520645-FDD7-5A1D-95D9-0D46CD700364}"/>
              </a:ext>
            </a:extLst>
          </p:cNvPr>
          <p:cNvSpPr txBox="1"/>
          <p:nvPr/>
        </p:nvSpPr>
        <p:spPr>
          <a:xfrm>
            <a:off x="6245711" y="373359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STARTUP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2AE0DDC-9883-0058-DC83-FE36F2FFB0B8}"/>
              </a:ext>
            </a:extLst>
          </p:cNvPr>
          <p:cNvSpPr txBox="1"/>
          <p:nvPr/>
        </p:nvSpPr>
        <p:spPr>
          <a:xfrm>
            <a:off x="604067" y="1234250"/>
            <a:ext cx="537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432FC6F2-BC98-4089-AFC4-F656B9DBAD18}"/>
              </a:ext>
            </a:extLst>
          </p:cNvPr>
          <p:cNvSpPr/>
          <p:nvPr/>
        </p:nvSpPr>
        <p:spPr>
          <a:xfrm>
            <a:off x="788048" y="2000885"/>
            <a:ext cx="1421084" cy="1004210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1" name="Image 1">
            <a:extLst>
              <a:ext uri="{FF2B5EF4-FFF2-40B4-BE49-F238E27FC236}">
                <a16:creationId xmlns:a16="http://schemas.microsoft.com/office/drawing/2014/main" id="{81E833C0-1551-450B-B5F2-D60E792F3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" y="6370901"/>
            <a:ext cx="1798108" cy="38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C5FD933-B211-4D3C-B71B-638B15A21A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1" r="40221"/>
          <a:stretch>
            <a:fillRect/>
          </a:stretch>
        </p:blipFill>
        <p:spPr/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6BBE876-B0FF-4D03-B0C5-78C9388A4E10}"/>
              </a:ext>
            </a:extLst>
          </p:cNvPr>
          <p:cNvGrpSpPr/>
          <p:nvPr/>
        </p:nvGrpSpPr>
        <p:grpSpPr>
          <a:xfrm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24FDC1-DB6D-4DBF-893C-D2602D985D89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6DE5B69-FD01-4DF2-AF95-945913936B11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A72C561-DACA-4B56-93D3-5619D9758C7D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89291E8-EFB1-4D86-90B3-AC5878C800B4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E87F919-E646-4F8B-BCAB-20E190014A1A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EE1C0D-7B05-4142-A4B8-AE41F5FDC259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7ED9336-D48C-48FD-8A9E-C8C17698620B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5A19764-68A2-4251-8981-9153C1587EED}"/>
                </a:ext>
              </a:extLst>
            </p:cNvPr>
            <p:cNvGrpSpPr/>
            <p:nvPr/>
          </p:nvGrpSpPr>
          <p:grpSpPr>
            <a:xfrm>
              <a:off x="3717108" y="2867027"/>
              <a:ext cx="3218537" cy="2760227"/>
              <a:chOff x="3717108" y="2867027"/>
              <a:chExt cx="3218537" cy="2760227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AF27CA6-012F-4D4F-9A9A-0ECE042E23EB}"/>
                  </a:ext>
                </a:extLst>
              </p:cNvPr>
              <p:cNvSpPr/>
              <p:nvPr/>
            </p:nvSpPr>
            <p:spPr>
              <a:xfrm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D6E525C-077C-4AD4-9681-0A9264640B34}"/>
                  </a:ext>
                </a:extLst>
              </p:cNvPr>
              <p:cNvSpPr/>
              <p:nvPr/>
            </p:nvSpPr>
            <p:spPr>
              <a:xfrm>
                <a:off x="4386321" y="2869452"/>
                <a:ext cx="389822" cy="355756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2FC719B-D04A-4D4A-BD13-52FF8CA0B62E}"/>
                  </a:ext>
                </a:extLst>
              </p:cNvPr>
              <p:cNvSpPr/>
              <p:nvPr/>
            </p:nvSpPr>
            <p:spPr>
              <a:xfrm>
                <a:off x="4439415" y="5264515"/>
                <a:ext cx="326910" cy="326910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9338AF9-DF2F-4587-84F8-4A393A9AE7F2}"/>
                  </a:ext>
                </a:extLst>
              </p:cNvPr>
              <p:cNvSpPr/>
              <p:nvPr/>
            </p:nvSpPr>
            <p:spPr>
              <a:xfrm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7224492-F4C1-47DD-BE27-26AD461F5F5A}"/>
                  </a:ext>
                </a:extLst>
              </p:cNvPr>
              <p:cNvSpPr/>
              <p:nvPr/>
            </p:nvSpPr>
            <p:spPr>
              <a:xfrm>
                <a:off x="5860951" y="5251500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D882FEE-36DD-4132-8CAB-9290776CB235}"/>
                  </a:ext>
                </a:extLst>
              </p:cNvPr>
              <p:cNvSpPr/>
              <p:nvPr/>
            </p:nvSpPr>
            <p:spPr>
              <a:xfrm>
                <a:off x="5860638" y="2867027"/>
                <a:ext cx="418274" cy="322104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7AC4EA92-7F34-4541-AA1A-9AB2649ABA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1860663" y="6306152"/>
            <a:ext cx="616187" cy="4089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2D50841-DCA0-48E8-8A43-B2667FDC31C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375986" y="6247650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3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C7C7678-4C1C-963C-DD60-954E9FBFC377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9260C-9D3E-5275-B411-0B348CF43065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BD5966-10D3-BD54-E53F-CE344B4795BD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7D8D0D-8D5D-FBA4-A0E0-F1003D1DF379}"/>
              </a:ext>
            </a:extLst>
          </p:cNvPr>
          <p:cNvSpPr txBox="1"/>
          <p:nvPr/>
        </p:nvSpPr>
        <p:spPr>
          <a:xfrm>
            <a:off x="4268048" y="-3295803"/>
            <a:ext cx="5372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Nunc viverra imperdiet enim. Fusce est. Vivamus a tellus.</a:t>
            </a: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9" name="Rectangle: Rounded Corners 6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D119508-C624-B798-EFF1-A4402BEF823E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rgbClr val="000042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70" name="Freeform: Shape 6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A916A0D-CD8D-5E48-FF7D-34E6E997BFC8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00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hlinkClick r:id="rId2" action="ppaction://hlinksldjump"/>
            <a:extLst>
              <a:ext uri="{FF2B5EF4-FFF2-40B4-BE49-F238E27FC236}">
                <a16:creationId xmlns:a16="http://schemas.microsoft.com/office/drawing/2014/main" id="{315AFF44-F10E-5EAD-F4F1-682C61C643F7}"/>
              </a:ext>
            </a:extLst>
          </p:cNvPr>
          <p:cNvSpPr/>
          <p:nvPr/>
        </p:nvSpPr>
        <p:spPr>
          <a:xfrm>
            <a:off x="254000" y="373359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465CB4E-5E1F-5A55-84B4-8B1C47DC92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9" name="Freeform 23">
            <a:extLst>
              <a:ext uri="{FF2B5EF4-FFF2-40B4-BE49-F238E27FC236}">
                <a16:creationId xmlns:a16="http://schemas.microsoft.com/office/drawing/2014/main" id="{6752D314-B470-4942-AB8E-95690FCF8211}"/>
              </a:ext>
            </a:extLst>
          </p:cNvPr>
          <p:cNvSpPr/>
          <p:nvPr/>
        </p:nvSpPr>
        <p:spPr>
          <a:xfrm>
            <a:off x="8790452" y="2765812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B3527C5-8E07-473E-8363-480C09289A9C}"/>
              </a:ext>
            </a:extLst>
          </p:cNvPr>
          <p:cNvGrpSpPr/>
          <p:nvPr/>
        </p:nvGrpSpPr>
        <p:grpSpPr>
          <a:xfrm>
            <a:off x="972356" y="467832"/>
            <a:ext cx="6674689" cy="5667364"/>
            <a:chOff x="972356" y="467832"/>
            <a:chExt cx="6674689" cy="56673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7A88DB-7E56-0CE8-FEE9-521BB8C6DAF3}"/>
                </a:ext>
              </a:extLst>
            </p:cNvPr>
            <p:cNvSpPr txBox="1"/>
            <p:nvPr/>
          </p:nvSpPr>
          <p:spPr>
            <a:xfrm>
              <a:off x="1103232" y="467832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MEDICAL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D8163C-B32D-C8C7-95FE-7F06012C3FBD}"/>
                </a:ext>
              </a:extLst>
            </p:cNvPr>
            <p:cNvSpPr txBox="1"/>
            <p:nvPr/>
          </p:nvSpPr>
          <p:spPr>
            <a:xfrm>
              <a:off x="3696971" y="467832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TECHNOLOGY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CEFD40-B0FA-A3D6-DCD6-A023037E3686}"/>
                </a:ext>
              </a:extLst>
            </p:cNvPr>
            <p:cNvSpPr txBox="1"/>
            <p:nvPr/>
          </p:nvSpPr>
          <p:spPr>
            <a:xfrm>
              <a:off x="6290710" y="467832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STARTUP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59515C-1008-79BC-050B-5A289C83BD4A}"/>
                </a:ext>
              </a:extLst>
            </p:cNvPr>
            <p:cNvSpPr txBox="1"/>
            <p:nvPr/>
          </p:nvSpPr>
          <p:spPr>
            <a:xfrm>
              <a:off x="1064394" y="1719141"/>
              <a:ext cx="50316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Notre </a:t>
              </a:r>
              <a:r>
                <a:rPr lang="en-US" sz="2800" b="1" dirty="0" err="1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équipe</a:t>
              </a:r>
              <a:r>
                <a:rPr lang="en-US" sz="28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 pour </a:t>
              </a:r>
              <a:r>
                <a:rPr lang="en-US" sz="2800" b="1" dirty="0" err="1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ce</a:t>
              </a:r>
              <a:r>
                <a:rPr lang="en-US" sz="28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 project 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F1524A-ED4B-AEAD-07FA-32C569218937}"/>
                </a:ext>
              </a:extLst>
            </p:cNvPr>
            <p:cNvSpPr txBox="1"/>
            <p:nvPr/>
          </p:nvSpPr>
          <p:spPr>
            <a:xfrm>
              <a:off x="1064394" y="1423954"/>
              <a:ext cx="5372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TEAM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EB1236D-90BA-4DC0-8601-BBDE454BE817}"/>
                </a:ext>
              </a:extLst>
            </p:cNvPr>
            <p:cNvGrpSpPr/>
            <p:nvPr/>
          </p:nvGrpSpPr>
          <p:grpSpPr>
            <a:xfrm>
              <a:off x="972356" y="3086054"/>
              <a:ext cx="1720285" cy="2212054"/>
              <a:chOff x="9224300" y="3623983"/>
              <a:chExt cx="3597839" cy="4626336"/>
            </a:xfrm>
          </p:grpSpPr>
          <p:sp>
            <p:nvSpPr>
              <p:cNvPr id="51" name="TextBox 30">
                <a:extLst>
                  <a:ext uri="{FF2B5EF4-FFF2-40B4-BE49-F238E27FC236}">
                    <a16:creationId xmlns:a16="http://schemas.microsoft.com/office/drawing/2014/main" id="{D3000D55-BB5D-4728-A179-2B3472F8E707}"/>
                  </a:ext>
                </a:extLst>
              </p:cNvPr>
              <p:cNvSpPr txBox="1"/>
              <p:nvPr/>
            </p:nvSpPr>
            <p:spPr>
              <a:xfrm>
                <a:off x="9224300" y="7825215"/>
                <a:ext cx="3597839" cy="42510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accent1">
                      <a:lumMod val="50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52" name="Group 38">
                <a:extLst>
                  <a:ext uri="{FF2B5EF4-FFF2-40B4-BE49-F238E27FC236}">
                    <a16:creationId xmlns:a16="http://schemas.microsoft.com/office/drawing/2014/main" id="{C257027C-1983-4CEC-AFB8-9B78E3B848D3}"/>
                  </a:ext>
                </a:extLst>
              </p:cNvPr>
              <p:cNvGrpSpPr/>
              <p:nvPr/>
            </p:nvGrpSpPr>
            <p:grpSpPr>
              <a:xfrm>
                <a:off x="9527514" y="3623983"/>
                <a:ext cx="3049503" cy="3049503"/>
                <a:chOff x="0" y="0"/>
                <a:chExt cx="1653642" cy="1653642"/>
              </a:xfrm>
            </p:grpSpPr>
            <p:sp>
              <p:nvSpPr>
                <p:cNvPr id="53" name="Freeform 39">
                  <a:extLst>
                    <a:ext uri="{FF2B5EF4-FFF2-40B4-BE49-F238E27FC236}">
                      <a16:creationId xmlns:a16="http://schemas.microsoft.com/office/drawing/2014/main" id="{AC01E468-13BF-4F5B-BDC3-94B49A4F88B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53642" cy="16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642" h="1653642">
                      <a:moveTo>
                        <a:pt x="0" y="0"/>
                      </a:moveTo>
                      <a:lnTo>
                        <a:pt x="1653642" y="0"/>
                      </a:lnTo>
                      <a:lnTo>
                        <a:pt x="1653642" y="1653642"/>
                      </a:lnTo>
                      <a:lnTo>
                        <a:pt x="0" y="1653642"/>
                      </a:lnTo>
                      <a:close/>
                    </a:path>
                  </a:pathLst>
                </a:custGeom>
                <a:solidFill>
                  <a:srgbClr val="FFFFFF">
                    <a:alpha val="6667"/>
                  </a:srgbClr>
                </a:solidFill>
              </p:spPr>
            </p:sp>
            <p:sp>
              <p:nvSpPr>
                <p:cNvPr id="54" name="TextBox 40">
                  <a:extLst>
                    <a:ext uri="{FF2B5EF4-FFF2-40B4-BE49-F238E27FC236}">
                      <a16:creationId xmlns:a16="http://schemas.microsoft.com/office/drawing/2014/main" id="{1104A2C6-B3DD-44FA-BCD4-5428B5B13890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1653642" cy="1691742"/>
                </a:xfrm>
                <a:prstGeom prst="rect">
                  <a:avLst/>
                </a:prstGeom>
                <a:solidFill>
                  <a:srgbClr val="000042"/>
                </a:solidFill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1466F56-D9AB-4580-9BD4-9B2CC7E4CD4F}"/>
                </a:ext>
              </a:extLst>
            </p:cNvPr>
            <p:cNvSpPr txBox="1"/>
            <p:nvPr/>
          </p:nvSpPr>
          <p:spPr>
            <a:xfrm>
              <a:off x="1022072" y="4602818"/>
              <a:ext cx="256770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Mehdi Salah BAZEMLAL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EDA75D-02A5-40C1-81E3-4F05A38CF3BF}"/>
                </a:ext>
              </a:extLst>
            </p:cNvPr>
            <p:cNvSpPr txBox="1"/>
            <p:nvPr/>
          </p:nvSpPr>
          <p:spPr>
            <a:xfrm>
              <a:off x="1028802" y="5196477"/>
              <a:ext cx="221843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Master 2 en électromécanique industrielle au niveau de l’institut de maintenance et de sécurité industrielle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5ABBBEE-3BDB-46B5-8BE8-57CE8FD3B95B}"/>
                </a:ext>
              </a:extLst>
            </p:cNvPr>
            <p:cNvGrpSpPr/>
            <p:nvPr/>
          </p:nvGrpSpPr>
          <p:grpSpPr>
            <a:xfrm>
              <a:off x="3343567" y="3062874"/>
              <a:ext cx="1720285" cy="2212054"/>
              <a:chOff x="9224300" y="3623983"/>
              <a:chExt cx="3597839" cy="4626336"/>
            </a:xfrm>
          </p:grpSpPr>
          <p:sp>
            <p:nvSpPr>
              <p:cNvPr id="90" name="TextBox 30">
                <a:extLst>
                  <a:ext uri="{FF2B5EF4-FFF2-40B4-BE49-F238E27FC236}">
                    <a16:creationId xmlns:a16="http://schemas.microsoft.com/office/drawing/2014/main" id="{A445DA58-A101-4C39-BC1C-CF8D6588BCCE}"/>
                  </a:ext>
                </a:extLst>
              </p:cNvPr>
              <p:cNvSpPr txBox="1"/>
              <p:nvPr/>
            </p:nvSpPr>
            <p:spPr>
              <a:xfrm>
                <a:off x="9224300" y="7825215"/>
                <a:ext cx="3597839" cy="42510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68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accent1">
                      <a:lumMod val="50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91" name="Group 38">
                <a:extLst>
                  <a:ext uri="{FF2B5EF4-FFF2-40B4-BE49-F238E27FC236}">
                    <a16:creationId xmlns:a16="http://schemas.microsoft.com/office/drawing/2014/main" id="{7190CB18-FA9B-4702-B604-5A2C4E9E4658}"/>
                  </a:ext>
                </a:extLst>
              </p:cNvPr>
              <p:cNvGrpSpPr/>
              <p:nvPr/>
            </p:nvGrpSpPr>
            <p:grpSpPr>
              <a:xfrm>
                <a:off x="9527514" y="3623983"/>
                <a:ext cx="3049503" cy="3049503"/>
                <a:chOff x="0" y="0"/>
                <a:chExt cx="1653642" cy="1653642"/>
              </a:xfrm>
            </p:grpSpPr>
            <p:sp>
              <p:nvSpPr>
                <p:cNvPr id="95" name="Freeform 39">
                  <a:extLst>
                    <a:ext uri="{FF2B5EF4-FFF2-40B4-BE49-F238E27FC236}">
                      <a16:creationId xmlns:a16="http://schemas.microsoft.com/office/drawing/2014/main" id="{7F023321-CBF4-45DB-8AAB-CF6EF640BAE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53642" cy="16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642" h="1653642">
                      <a:moveTo>
                        <a:pt x="0" y="0"/>
                      </a:moveTo>
                      <a:lnTo>
                        <a:pt x="1653642" y="0"/>
                      </a:lnTo>
                      <a:lnTo>
                        <a:pt x="1653642" y="1653642"/>
                      </a:lnTo>
                      <a:lnTo>
                        <a:pt x="0" y="1653642"/>
                      </a:lnTo>
                      <a:close/>
                    </a:path>
                  </a:pathLst>
                </a:custGeom>
                <a:solidFill>
                  <a:srgbClr val="FFFFFF">
                    <a:alpha val="6667"/>
                  </a:srgbClr>
                </a:solidFill>
              </p:spPr>
            </p:sp>
            <p:sp>
              <p:nvSpPr>
                <p:cNvPr id="96" name="TextBox 40">
                  <a:extLst>
                    <a:ext uri="{FF2B5EF4-FFF2-40B4-BE49-F238E27FC236}">
                      <a16:creationId xmlns:a16="http://schemas.microsoft.com/office/drawing/2014/main" id="{16BD940B-1F7E-4ABA-8FDB-B6C3732EE122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1653642" cy="1691742"/>
                </a:xfrm>
                <a:prstGeom prst="rect">
                  <a:avLst/>
                </a:prstGeom>
                <a:solidFill>
                  <a:srgbClr val="000042"/>
                </a:solidFill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D067CA0-8D79-40F2-8663-81B06658454D}"/>
                </a:ext>
              </a:extLst>
            </p:cNvPr>
            <p:cNvSpPr txBox="1"/>
            <p:nvPr/>
          </p:nvSpPr>
          <p:spPr>
            <a:xfrm>
              <a:off x="3393283" y="4579638"/>
              <a:ext cx="256770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Nouba </a:t>
              </a:r>
              <a:r>
                <a:rPr lang="en-US" sz="1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Elhachemi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 OTMANI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D4117ED-3A07-4297-BF68-37A69336F617}"/>
                </a:ext>
              </a:extLst>
            </p:cNvPr>
            <p:cNvSpPr txBox="1"/>
            <p:nvPr/>
          </p:nvSpPr>
          <p:spPr>
            <a:xfrm>
              <a:off x="3400013" y="5173297"/>
              <a:ext cx="221843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Master 2 en électromécanique industrielle au niveau de l’institut de maintenance et de sécurité industrielle</a:t>
              </a:r>
            </a:p>
          </p:txBody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B04D5652-62A4-483A-9810-85E857012E46}"/>
                </a:ext>
              </a:extLst>
            </p:cNvPr>
            <p:cNvSpPr/>
            <p:nvPr/>
          </p:nvSpPr>
          <p:spPr>
            <a:xfrm>
              <a:off x="972356" y="2941445"/>
              <a:ext cx="482618" cy="481877"/>
            </a:xfrm>
            <a:custGeom>
              <a:avLst/>
              <a:gdLst/>
              <a:ahLst/>
              <a:cxnLst/>
              <a:rect l="l" t="t" r="r" b="b"/>
              <a:pathLst>
                <a:path w="1009358" h="1007807">
                  <a:moveTo>
                    <a:pt x="0" y="0"/>
                  </a:moveTo>
                  <a:lnTo>
                    <a:pt x="1009358" y="0"/>
                  </a:lnTo>
                  <a:lnTo>
                    <a:pt x="1009358" y="1007807"/>
                  </a:lnTo>
                  <a:lnTo>
                    <a:pt x="0" y="1007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D302DC04-B06A-4688-97DC-8FA21CE56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2" t="181" r="4959" b="-181"/>
            <a:stretch/>
          </p:blipFill>
          <p:spPr>
            <a:xfrm>
              <a:off x="1208355" y="3182383"/>
              <a:ext cx="1276061" cy="1270034"/>
            </a:xfrm>
            <a:prstGeom prst="rect">
              <a:avLst/>
            </a:prstGeom>
          </p:spPr>
        </p:pic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F20309B3-3D57-4387-A52C-3D119B0253FC}"/>
                </a:ext>
              </a:extLst>
            </p:cNvPr>
            <p:cNvSpPr/>
            <p:nvPr/>
          </p:nvSpPr>
          <p:spPr>
            <a:xfrm>
              <a:off x="3343567" y="2918265"/>
              <a:ext cx="482618" cy="481877"/>
            </a:xfrm>
            <a:custGeom>
              <a:avLst/>
              <a:gdLst/>
              <a:ahLst/>
              <a:cxnLst/>
              <a:rect l="l" t="t" r="r" b="b"/>
              <a:pathLst>
                <a:path w="1009358" h="1007807">
                  <a:moveTo>
                    <a:pt x="0" y="0"/>
                  </a:moveTo>
                  <a:lnTo>
                    <a:pt x="1009358" y="0"/>
                  </a:lnTo>
                  <a:lnTo>
                    <a:pt x="1009358" y="1007807"/>
                  </a:lnTo>
                  <a:lnTo>
                    <a:pt x="0" y="1007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C8638AA4-33BC-4EBA-BDCB-202B85F09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89" t="35439" r="18702" b="12130"/>
            <a:stretch/>
          </p:blipFill>
          <p:spPr>
            <a:xfrm>
              <a:off x="3584876" y="3159203"/>
              <a:ext cx="1265443" cy="1265443"/>
            </a:xfrm>
            <a:prstGeom prst="rect">
              <a:avLst/>
            </a:prstGeom>
          </p:spPr>
        </p:pic>
      </p:grpSp>
      <p:pic>
        <p:nvPicPr>
          <p:cNvPr id="123" name="Picture Placeholder 122">
            <a:extLst>
              <a:ext uri="{FF2B5EF4-FFF2-40B4-BE49-F238E27FC236}">
                <a16:creationId xmlns:a16="http://schemas.microsoft.com/office/drawing/2014/main" id="{81349DB4-3D7C-40C4-B04C-1F86422D29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2" t="83" b="-83"/>
          <a:stretch/>
        </p:blipFill>
        <p:spPr>
          <a:xfrm>
            <a:off x="9807196" y="0"/>
            <a:ext cx="2384805" cy="6858000"/>
          </a:xfr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A7A5948-844F-4A7A-BAB2-D79F935DE03C}"/>
              </a:ext>
            </a:extLst>
          </p:cNvPr>
          <p:cNvGrpSpPr/>
          <p:nvPr/>
        </p:nvGrpSpPr>
        <p:grpSpPr>
          <a:xfrm rot="18025353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AB32E88-728A-4AA5-ACE4-13C4C90249DC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A7C4461F-E0FB-4B4D-915E-7A6300FCB528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D691F45-7392-43FE-8AE7-7C9713503291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78C36BA-D3A8-4CC1-BF68-08E634211CA7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217FC196-8C36-4509-A25D-A84A36723B94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F406E0B-748A-41A1-8C72-3DF1927DFDAB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29678A5-07FB-4A6C-BB85-BD1D2671C4BB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9006059-2A0E-4CA2-ABCE-A088F81DC277}"/>
                </a:ext>
              </a:extLst>
            </p:cNvPr>
            <p:cNvGrpSpPr/>
            <p:nvPr/>
          </p:nvGrpSpPr>
          <p:grpSpPr>
            <a:xfrm>
              <a:off x="3717107" y="2852419"/>
              <a:ext cx="3132003" cy="2750870"/>
              <a:chOff x="3717107" y="2852419"/>
              <a:chExt cx="3132003" cy="2750870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2A8604B-B0D2-41F1-A5EE-F235B773EDB3}"/>
                  </a:ext>
                </a:extLst>
              </p:cNvPr>
              <p:cNvSpPr/>
              <p:nvPr/>
            </p:nvSpPr>
            <p:spPr>
              <a:xfrm rot="4984562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7576950-DA7E-495D-81E6-44AD01573D08}"/>
                  </a:ext>
                </a:extLst>
              </p:cNvPr>
              <p:cNvSpPr/>
              <p:nvPr/>
            </p:nvSpPr>
            <p:spPr>
              <a:xfrm rot="3852386">
                <a:off x="4386321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4218D31-808D-409B-B656-6EB3EC59207C}"/>
                  </a:ext>
                </a:extLst>
              </p:cNvPr>
              <p:cNvSpPr/>
              <p:nvPr/>
            </p:nvSpPr>
            <p:spPr>
              <a:xfrm rot="3815623">
                <a:off x="4439415" y="5264515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9ADBBE6-32BB-496D-B2AC-A3D6843D3B6B}"/>
                  </a:ext>
                </a:extLst>
              </p:cNvPr>
              <p:cNvSpPr/>
              <p:nvPr/>
            </p:nvSpPr>
            <p:spPr>
              <a:xfrm rot="3998056"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4041C0F-A8E2-4893-A5C6-54ACC451FB98}"/>
                  </a:ext>
                </a:extLst>
              </p:cNvPr>
              <p:cNvSpPr/>
              <p:nvPr/>
            </p:nvSpPr>
            <p:spPr>
              <a:xfrm rot="3574647">
                <a:off x="5860951" y="5251500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708BE24-FE4A-415F-8C72-46439F06F295}"/>
                  </a:ext>
                </a:extLst>
              </p:cNvPr>
              <p:cNvSpPr/>
              <p:nvPr/>
            </p:nvSpPr>
            <p:spPr>
              <a:xfrm rot="2282008">
                <a:off x="5860639" y="2867027"/>
                <a:ext cx="418274" cy="322104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25" name="Image 1">
            <a:extLst>
              <a:ext uri="{FF2B5EF4-FFF2-40B4-BE49-F238E27FC236}">
                <a16:creationId xmlns:a16="http://schemas.microsoft.com/office/drawing/2014/main" id="{1F18B3A5-1C1C-4E79-86AA-F3A9284E11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" y="6370901"/>
            <a:ext cx="1798108" cy="38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F10FB01-6C41-41B3-A0D0-3F82B39AD4F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1860663" y="6306152"/>
            <a:ext cx="616187" cy="4089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26C991F-B45A-4D5C-A61D-F6B0C2766C8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375986" y="6247650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862808-095B-7B3F-C1FA-811F05826D9F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7B5926-2539-D3E8-635A-235330C8EA4E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72E40-F721-9521-3DAA-5FBDDBD18571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578407-CE23-6C57-4684-906EAED1F10B}"/>
              </a:ext>
            </a:extLst>
          </p:cNvPr>
          <p:cNvSpPr txBox="1"/>
          <p:nvPr/>
        </p:nvSpPr>
        <p:spPr>
          <a:xfrm>
            <a:off x="1147917" y="467832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MEDICAL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71000F-1071-9222-09F0-E716FFFFBE68}"/>
              </a:ext>
            </a:extLst>
          </p:cNvPr>
          <p:cNvSpPr txBox="1"/>
          <p:nvPr/>
        </p:nvSpPr>
        <p:spPr>
          <a:xfrm>
            <a:off x="3696971" y="467832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5601B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TECHNOLOGY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58F48-0E61-8E90-B7A5-DA80F9EA7F00}"/>
              </a:ext>
            </a:extLst>
          </p:cNvPr>
          <p:cNvSpPr txBox="1"/>
          <p:nvPr/>
        </p:nvSpPr>
        <p:spPr>
          <a:xfrm>
            <a:off x="6290710" y="467832"/>
            <a:ext cx="1356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STARTUP</a:t>
            </a:r>
          </a:p>
        </p:txBody>
      </p:sp>
      <p:sp>
        <p:nvSpPr>
          <p:cNvPr id="41" name="Rectangle: Rounded Corners 4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1FFDC1D-F84D-ABC6-74CA-5583F0557D82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rgbClr val="27005D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latin typeface="Century Gothic" panose="020B0502020202020204" pitchFamily="34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42" name="Freeform: Shape 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A176A39-DEF6-0951-C3BE-93F9DA9B3B3E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00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hlinkClick r:id="rId2" action="ppaction://hlinksldjump"/>
            <a:extLst>
              <a:ext uri="{FF2B5EF4-FFF2-40B4-BE49-F238E27FC236}">
                <a16:creationId xmlns:a16="http://schemas.microsoft.com/office/drawing/2014/main" id="{308CC060-6714-C622-3555-CF85BDCDE1E6}"/>
              </a:ext>
            </a:extLst>
          </p:cNvPr>
          <p:cNvSpPr/>
          <p:nvPr/>
        </p:nvSpPr>
        <p:spPr>
          <a:xfrm>
            <a:off x="254000" y="373359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7468284-A8E9-833E-56A5-DB4B8E607C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EDBFE7B9-7EA7-449A-B39B-2E48643C95BF}"/>
              </a:ext>
            </a:extLst>
          </p:cNvPr>
          <p:cNvSpPr/>
          <p:nvPr/>
        </p:nvSpPr>
        <p:spPr>
          <a:xfrm>
            <a:off x="8790452" y="2765812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8B67EA-1A2C-41F8-9D94-CD8149544748}"/>
              </a:ext>
            </a:extLst>
          </p:cNvPr>
          <p:cNvSpPr txBox="1"/>
          <p:nvPr/>
        </p:nvSpPr>
        <p:spPr>
          <a:xfrm>
            <a:off x="746448" y="1295340"/>
            <a:ext cx="45790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Problematique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 </a:t>
            </a:r>
            <a:r>
              <a:rPr lang="fr-FR" sz="2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et pour quoi le marché en a-t-il besoin</a:t>
            </a:r>
            <a:endParaRPr lang="en-US" sz="26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9F1347A-C918-4810-81D6-034CF6F34CB3}"/>
              </a:ext>
            </a:extLst>
          </p:cNvPr>
          <p:cNvGrpSpPr/>
          <p:nvPr/>
        </p:nvGrpSpPr>
        <p:grpSpPr>
          <a:xfrm>
            <a:off x="839913" y="2676299"/>
            <a:ext cx="4899286" cy="605176"/>
            <a:chOff x="1888865" y="2522724"/>
            <a:chExt cx="4899286" cy="605176"/>
          </a:xfrm>
          <a:solidFill>
            <a:schemeClr val="accent1">
              <a:lumMod val="50000"/>
            </a:schemeClr>
          </a:solidFill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F7E0A41-7EC8-48AD-B719-09EB1061C656}"/>
                </a:ext>
              </a:extLst>
            </p:cNvPr>
            <p:cNvSpPr/>
            <p:nvPr/>
          </p:nvSpPr>
          <p:spPr>
            <a:xfrm>
              <a:off x="2642869" y="2522724"/>
              <a:ext cx="4145282" cy="6051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spc="600" dirty="0"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DD47415-B75B-4ABE-B16D-280DB943EB78}"/>
                </a:ext>
              </a:extLst>
            </p:cNvPr>
            <p:cNvSpPr/>
            <p:nvPr/>
          </p:nvSpPr>
          <p:spPr>
            <a:xfrm>
              <a:off x="1888865" y="2541073"/>
              <a:ext cx="575354" cy="575354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entury Gothic" panose="020B0502020202020204" pitchFamily="34" charset="0"/>
                  <a:cs typeface="Poppins" panose="00000500000000000000" pitchFamily="2" charset="0"/>
                </a:rPr>
                <a:t>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300C59-2F4A-496E-83D3-9A836EF0E568}"/>
                </a:ext>
              </a:extLst>
            </p:cNvPr>
            <p:cNvSpPr txBox="1"/>
            <p:nvPr/>
          </p:nvSpPr>
          <p:spPr>
            <a:xfrm>
              <a:off x="2822662" y="2625623"/>
              <a:ext cx="378814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>
                      <a:lumMod val="9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La charge accrue pesant sur le radiologue, qui conduit à des diagnostics variables et à des rapports tardifs,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0C533DF-78DB-4FD0-B7D1-35A392A22674}"/>
              </a:ext>
            </a:extLst>
          </p:cNvPr>
          <p:cNvGrpSpPr/>
          <p:nvPr/>
        </p:nvGrpSpPr>
        <p:grpSpPr>
          <a:xfrm>
            <a:off x="827377" y="3580304"/>
            <a:ext cx="4899286" cy="605176"/>
            <a:chOff x="1888865" y="2522724"/>
            <a:chExt cx="4899286" cy="605176"/>
          </a:xfrm>
          <a:solidFill>
            <a:schemeClr val="accent1">
              <a:lumMod val="50000"/>
            </a:schemeClr>
          </a:solidFill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384C800A-9D85-4B4B-9C3D-AE309BF507E5}"/>
                </a:ext>
              </a:extLst>
            </p:cNvPr>
            <p:cNvSpPr/>
            <p:nvPr/>
          </p:nvSpPr>
          <p:spPr>
            <a:xfrm>
              <a:off x="2645319" y="2522724"/>
              <a:ext cx="4142832" cy="6051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spc="600" dirty="0"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66DE28D-75BA-492B-B731-0DB82821DDFC}"/>
                </a:ext>
              </a:extLst>
            </p:cNvPr>
            <p:cNvSpPr/>
            <p:nvPr/>
          </p:nvSpPr>
          <p:spPr>
            <a:xfrm>
              <a:off x="1888865" y="2541073"/>
              <a:ext cx="575354" cy="575354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entury Gothic" panose="020B0502020202020204" pitchFamily="34" charset="0"/>
                  <a:cs typeface="Poppins" panose="00000500000000000000" pitchFamily="2" charset="0"/>
                </a:rPr>
                <a:t>02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49932A7-61F6-4038-AE01-E7F779C456F6}"/>
                </a:ext>
              </a:extLst>
            </p:cNvPr>
            <p:cNvSpPr txBox="1"/>
            <p:nvPr/>
          </p:nvSpPr>
          <p:spPr>
            <a:xfrm>
              <a:off x="2768171" y="2625257"/>
              <a:ext cx="3932545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>
                      <a:lumMod val="9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Dans certains centres de santé, l'absence de technologies avancées réduit la précision des diagnostics 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109326-0AA7-4AEB-B8C3-142D00CAFC16}"/>
              </a:ext>
            </a:extLst>
          </p:cNvPr>
          <p:cNvGrpSpPr/>
          <p:nvPr/>
        </p:nvGrpSpPr>
        <p:grpSpPr>
          <a:xfrm>
            <a:off x="814841" y="4484309"/>
            <a:ext cx="4899286" cy="605176"/>
            <a:chOff x="1888865" y="2522724"/>
            <a:chExt cx="4899286" cy="605176"/>
          </a:xfrm>
          <a:solidFill>
            <a:schemeClr val="accent1">
              <a:lumMod val="50000"/>
            </a:schemeClr>
          </a:solidFill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8E4C74A8-30CD-4C68-807B-FF680EED8161}"/>
                </a:ext>
              </a:extLst>
            </p:cNvPr>
            <p:cNvSpPr/>
            <p:nvPr/>
          </p:nvSpPr>
          <p:spPr>
            <a:xfrm>
              <a:off x="2645319" y="2522724"/>
              <a:ext cx="4142832" cy="6051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spc="600" dirty="0"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916369C-A999-41E2-B1A9-C9200C0EA580}"/>
                </a:ext>
              </a:extLst>
            </p:cNvPr>
            <p:cNvSpPr/>
            <p:nvPr/>
          </p:nvSpPr>
          <p:spPr>
            <a:xfrm>
              <a:off x="1888865" y="2541073"/>
              <a:ext cx="575354" cy="575354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entury Gothic" panose="020B0502020202020204" pitchFamily="34" charset="0"/>
                  <a:cs typeface="Poppins" panose="00000500000000000000" pitchFamily="2" charset="0"/>
                </a:rPr>
                <a:t>03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9880A1-4D24-4DBB-A320-5F5BDCF2B8DE}"/>
                </a:ext>
              </a:extLst>
            </p:cNvPr>
            <p:cNvSpPr txBox="1"/>
            <p:nvPr/>
          </p:nvSpPr>
          <p:spPr>
            <a:xfrm>
              <a:off x="2822662" y="2625623"/>
              <a:ext cx="378814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>
                      <a:lumMod val="9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L'augmentation de la demande en imagerie accroît le risque d'erreurs en raison du volume élevé d'images.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B13B3EE-A7DF-4B67-98DB-F65739B34D78}"/>
              </a:ext>
            </a:extLst>
          </p:cNvPr>
          <p:cNvGrpSpPr/>
          <p:nvPr/>
        </p:nvGrpSpPr>
        <p:grpSpPr>
          <a:xfrm>
            <a:off x="820172" y="5374078"/>
            <a:ext cx="4899286" cy="605176"/>
            <a:chOff x="1888865" y="2522724"/>
            <a:chExt cx="4899286" cy="605176"/>
          </a:xfrm>
          <a:solidFill>
            <a:schemeClr val="accent1">
              <a:lumMod val="50000"/>
            </a:schemeClr>
          </a:solidFill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9DF15787-E44C-4821-B800-E4FE787366C2}"/>
                </a:ext>
              </a:extLst>
            </p:cNvPr>
            <p:cNvSpPr/>
            <p:nvPr/>
          </p:nvSpPr>
          <p:spPr>
            <a:xfrm>
              <a:off x="2645319" y="2522724"/>
              <a:ext cx="4142832" cy="6051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spc="600" dirty="0"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FF18C69-4A44-45CF-86C4-6EB8D04B1D8D}"/>
                </a:ext>
              </a:extLst>
            </p:cNvPr>
            <p:cNvSpPr/>
            <p:nvPr/>
          </p:nvSpPr>
          <p:spPr>
            <a:xfrm>
              <a:off x="1888865" y="2541073"/>
              <a:ext cx="575354" cy="575354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entury Gothic" panose="020B0502020202020204" pitchFamily="34" charset="0"/>
                  <a:cs typeface="Poppins" panose="00000500000000000000" pitchFamily="2" charset="0"/>
                </a:rPr>
                <a:t>04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8933FDC-FF4A-4E3C-82B9-92CA87C49DBC}"/>
                </a:ext>
              </a:extLst>
            </p:cNvPr>
            <p:cNvSpPr txBox="1"/>
            <p:nvPr/>
          </p:nvSpPr>
          <p:spPr>
            <a:xfrm>
              <a:off x="2822662" y="2625623"/>
              <a:ext cx="378814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sz="1000" dirty="0">
                  <a:solidFill>
                    <a:schemeClr val="bg1">
                      <a:lumMod val="9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Les radiologues doivent constamment se mettre à jour avec les dernières avancées technologiques et </a:t>
              </a:r>
              <a:r>
                <a:rPr lang="fr-FR" sz="1000" dirty="0" err="1">
                  <a:solidFill>
                    <a:schemeClr val="bg1">
                      <a:lumMod val="9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méthod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</p:grpSp>
      <p:pic>
        <p:nvPicPr>
          <p:cNvPr id="132" name="Picture Placeholder 131">
            <a:extLst>
              <a:ext uri="{FF2B5EF4-FFF2-40B4-BE49-F238E27FC236}">
                <a16:creationId xmlns:a16="http://schemas.microsoft.com/office/drawing/2014/main" id="{CFB0B82F-990A-42A3-B06E-4EEB2A75A8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7" t="250" r="5835" b="-250"/>
          <a:stretch/>
        </p:blipFill>
        <p:spPr>
          <a:xfrm>
            <a:off x="9834791" y="0"/>
            <a:ext cx="2384805" cy="6858000"/>
          </a:xfr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F3D83FE-9EAA-4B07-A371-409BE672541D}"/>
              </a:ext>
            </a:extLst>
          </p:cNvPr>
          <p:cNvGrpSpPr/>
          <p:nvPr/>
        </p:nvGrpSpPr>
        <p:grpSpPr>
          <a:xfrm rot="14398174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0BC8B11-9C37-4BE6-9CF4-8E06415CF0B7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CD06474-DA92-4E57-AD25-46DAA3D30627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6783201-80BB-4D24-ADDA-A23C764A3D0F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31A77AC-7C2B-4F82-BBB5-02F2A0F5F3C0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5E90D9C-0C36-4D6E-8776-B523531D834B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B152CC0E-A561-4E73-B65A-773BA1A5EC2A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E9BAF9F-C29D-4835-B974-7C56443B7DD7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D6DE3AE-B8A9-4DE4-A8DF-CA46BB2A3B23}"/>
                </a:ext>
              </a:extLst>
            </p:cNvPr>
            <p:cNvGrpSpPr/>
            <p:nvPr/>
          </p:nvGrpSpPr>
          <p:grpSpPr>
            <a:xfrm>
              <a:off x="3717106" y="2852419"/>
              <a:ext cx="3132004" cy="2750871"/>
              <a:chOff x="3717106" y="2852419"/>
              <a:chExt cx="3132004" cy="2750871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2CC8AB4A-01A5-442D-BAA6-A780BC4A4F2B}"/>
                  </a:ext>
                </a:extLst>
              </p:cNvPr>
              <p:cNvSpPr/>
              <p:nvPr/>
            </p:nvSpPr>
            <p:spPr>
              <a:xfrm rot="7426563">
                <a:off x="3717107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0399BB4-22CB-45A0-999B-F486AA14CFDC}"/>
                  </a:ext>
                </a:extLst>
              </p:cNvPr>
              <p:cNvSpPr/>
              <p:nvPr/>
            </p:nvSpPr>
            <p:spPr>
              <a:xfrm rot="7201826">
                <a:off x="4386321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370D1EC-B400-4C06-A4CB-4DCF570F9F14}"/>
                  </a:ext>
                </a:extLst>
              </p:cNvPr>
              <p:cNvSpPr/>
              <p:nvPr/>
            </p:nvSpPr>
            <p:spPr>
              <a:xfrm rot="7201826">
                <a:off x="4439415" y="5264514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F5984C4-BDAA-46D1-8D35-FA02346B217E}"/>
                  </a:ext>
                </a:extLst>
              </p:cNvPr>
              <p:cNvSpPr/>
              <p:nvPr/>
            </p:nvSpPr>
            <p:spPr>
              <a:xfrm rot="7201826"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450B045-BD7F-43B3-BA36-7E9D53B9F1A6}"/>
                  </a:ext>
                </a:extLst>
              </p:cNvPr>
              <p:cNvSpPr/>
              <p:nvPr/>
            </p:nvSpPr>
            <p:spPr>
              <a:xfrm rot="7549527">
                <a:off x="5860951" y="5251501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FB08FBD-C448-4C3D-96B8-C65CF6CD7F2A}"/>
                  </a:ext>
                </a:extLst>
              </p:cNvPr>
              <p:cNvSpPr/>
              <p:nvPr/>
            </p:nvSpPr>
            <p:spPr>
              <a:xfrm rot="7201826">
                <a:off x="5772766" y="2909452"/>
                <a:ext cx="418274" cy="322103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133" name="Image 1">
            <a:extLst>
              <a:ext uri="{FF2B5EF4-FFF2-40B4-BE49-F238E27FC236}">
                <a16:creationId xmlns:a16="http://schemas.microsoft.com/office/drawing/2014/main" id="{D993D27B-E3D4-4C97-AC75-689D52379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" y="6370901"/>
            <a:ext cx="1798108" cy="38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1A66B0AC-02B2-4BBA-9F80-E0B11A5287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1860663" y="6306152"/>
            <a:ext cx="616187" cy="40897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4745FF7-5E88-4E67-9E94-0AD4D655A4B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375986" y="6247650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0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29C29DF-6BCD-59F3-F6A8-39E15B14BF08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4F49FE-7281-EB7C-46E3-3B8288CFA391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E2C50-54F0-1C3C-BA8C-652CBF9472A8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51" name="Rectangle: Rounded Corners 5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5B21916-E6AD-AB0C-E3BF-C5655CE5B8B8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rgbClr val="000042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52" name="Freeform: Shape 5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03B9A8-8200-1EB3-4A6A-BBCFEDA3789E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00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hlinkClick r:id="rId3" action="ppaction://hlinksldjump"/>
            <a:extLst>
              <a:ext uri="{FF2B5EF4-FFF2-40B4-BE49-F238E27FC236}">
                <a16:creationId xmlns:a16="http://schemas.microsoft.com/office/drawing/2014/main" id="{A8D36A65-FF27-09B6-8350-143690B02118}"/>
              </a:ext>
            </a:extLst>
          </p:cNvPr>
          <p:cNvSpPr/>
          <p:nvPr/>
        </p:nvSpPr>
        <p:spPr>
          <a:xfrm>
            <a:off x="9405937" y="188471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CA3DA-DB7E-FD6C-2105-2F83E620C9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AB4370FB-469B-4348-B401-F2F50CFB5C85}"/>
              </a:ext>
            </a:extLst>
          </p:cNvPr>
          <p:cNvSpPr/>
          <p:nvPr/>
        </p:nvSpPr>
        <p:spPr>
          <a:xfrm>
            <a:off x="8790452" y="2765812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D38EED-5EBA-4F08-9CB2-78E820F7BB4C}"/>
              </a:ext>
            </a:extLst>
          </p:cNvPr>
          <p:cNvGrpSpPr/>
          <p:nvPr/>
        </p:nvGrpSpPr>
        <p:grpSpPr>
          <a:xfrm>
            <a:off x="392640" y="-180746"/>
            <a:ext cx="7010147" cy="6543813"/>
            <a:chOff x="392640" y="-180746"/>
            <a:chExt cx="7010147" cy="654381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A99311-4F10-FF4B-8AB6-BC6F7D3D8767}"/>
                </a:ext>
              </a:extLst>
            </p:cNvPr>
            <p:cNvSpPr txBox="1"/>
            <p:nvPr/>
          </p:nvSpPr>
          <p:spPr>
            <a:xfrm rot="16200000">
              <a:off x="-162417" y="5561789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STARTUP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75A93C-BE48-A398-0329-963C60ADBA54}"/>
                </a:ext>
              </a:extLst>
            </p:cNvPr>
            <p:cNvSpPr txBox="1"/>
            <p:nvPr/>
          </p:nvSpPr>
          <p:spPr>
            <a:xfrm rot="16200000">
              <a:off x="-162417" y="2968050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TECHNOLOGY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ACA22CA-47BA-1C26-B8FE-C28562D93A81}"/>
                </a:ext>
              </a:extLst>
            </p:cNvPr>
            <p:cNvSpPr txBox="1"/>
            <p:nvPr/>
          </p:nvSpPr>
          <p:spPr>
            <a:xfrm rot="16200000">
              <a:off x="-162417" y="374311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MEDICAL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2F84AE-247C-4D46-A56D-A62229007A7B}"/>
                </a:ext>
              </a:extLst>
            </p:cNvPr>
            <p:cNvGrpSpPr/>
            <p:nvPr/>
          </p:nvGrpSpPr>
          <p:grpSpPr>
            <a:xfrm>
              <a:off x="3601390" y="960166"/>
              <a:ext cx="3801397" cy="4492088"/>
              <a:chOff x="269088" y="878783"/>
              <a:chExt cx="7449707" cy="8803273"/>
            </a:xfrm>
          </p:grpSpPr>
          <p:sp>
            <p:nvSpPr>
              <p:cNvPr id="106" name="Freeform 4">
                <a:extLst>
                  <a:ext uri="{FF2B5EF4-FFF2-40B4-BE49-F238E27FC236}">
                    <a16:creationId xmlns:a16="http://schemas.microsoft.com/office/drawing/2014/main" id="{B32DE201-110C-4CBB-A442-4A849B3F247D}"/>
                  </a:ext>
                </a:extLst>
              </p:cNvPr>
              <p:cNvSpPr/>
              <p:nvPr/>
            </p:nvSpPr>
            <p:spPr>
              <a:xfrm flipH="1">
                <a:off x="2756348" y="2844520"/>
                <a:ext cx="1979896" cy="1685386"/>
              </a:xfrm>
              <a:custGeom>
                <a:avLst/>
                <a:gdLst/>
                <a:ahLst/>
                <a:cxnLst/>
                <a:rect l="l" t="t" r="r" b="b"/>
                <a:pathLst>
                  <a:path w="1979897" h="1685387">
                    <a:moveTo>
                      <a:pt x="1979897" y="0"/>
                    </a:moveTo>
                    <a:lnTo>
                      <a:pt x="0" y="0"/>
                    </a:lnTo>
                    <a:lnTo>
                      <a:pt x="0" y="1685388"/>
                    </a:lnTo>
                    <a:lnTo>
                      <a:pt x="1979897" y="1685388"/>
                    </a:lnTo>
                    <a:lnTo>
                      <a:pt x="1979897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sp>
            <p:nvSpPr>
              <p:cNvPr id="107" name="Freeform 7">
                <a:extLst>
                  <a:ext uri="{FF2B5EF4-FFF2-40B4-BE49-F238E27FC236}">
                    <a16:creationId xmlns:a16="http://schemas.microsoft.com/office/drawing/2014/main" id="{D32F4A61-BF9D-4283-9E3D-3D48AC6F23E8}"/>
                  </a:ext>
                </a:extLst>
              </p:cNvPr>
              <p:cNvSpPr/>
              <p:nvPr/>
            </p:nvSpPr>
            <p:spPr>
              <a:xfrm flipH="1">
                <a:off x="3728915" y="4499742"/>
                <a:ext cx="1979896" cy="1685386"/>
              </a:xfrm>
              <a:custGeom>
                <a:avLst/>
                <a:gdLst/>
                <a:ahLst/>
                <a:cxnLst/>
                <a:rect l="l" t="t" r="r" b="b"/>
                <a:pathLst>
                  <a:path w="1979897" h="1685387">
                    <a:moveTo>
                      <a:pt x="1979897" y="0"/>
                    </a:moveTo>
                    <a:lnTo>
                      <a:pt x="0" y="0"/>
                    </a:lnTo>
                    <a:lnTo>
                      <a:pt x="0" y="1685387"/>
                    </a:lnTo>
                    <a:lnTo>
                      <a:pt x="1979897" y="1685387"/>
                    </a:lnTo>
                    <a:lnTo>
                      <a:pt x="1979897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sp>
            <p:nvSpPr>
              <p:cNvPr id="108" name="Freeform 9">
                <a:extLst>
                  <a:ext uri="{FF2B5EF4-FFF2-40B4-BE49-F238E27FC236}">
                    <a16:creationId xmlns:a16="http://schemas.microsoft.com/office/drawing/2014/main" id="{DDC0EBC6-C300-45EE-B7A6-B639CAF05D7D}"/>
                  </a:ext>
                </a:extLst>
              </p:cNvPr>
              <p:cNvSpPr/>
              <p:nvPr/>
            </p:nvSpPr>
            <p:spPr>
              <a:xfrm flipH="1">
                <a:off x="4699963" y="6218377"/>
                <a:ext cx="1979897" cy="1685387"/>
              </a:xfrm>
              <a:custGeom>
                <a:avLst/>
                <a:gdLst/>
                <a:ahLst/>
                <a:cxnLst/>
                <a:rect l="l" t="t" r="r" b="b"/>
                <a:pathLst>
                  <a:path w="1979897" h="1685387">
                    <a:moveTo>
                      <a:pt x="1979897" y="0"/>
                    </a:moveTo>
                    <a:lnTo>
                      <a:pt x="0" y="0"/>
                    </a:lnTo>
                    <a:lnTo>
                      <a:pt x="0" y="1685387"/>
                    </a:lnTo>
                    <a:lnTo>
                      <a:pt x="1979897" y="1685387"/>
                    </a:lnTo>
                    <a:lnTo>
                      <a:pt x="1979897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=""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id="{5862D420-47EA-458C-BF46-29160D3B9728}"/>
                  </a:ext>
                </a:extLst>
              </p:cNvPr>
              <p:cNvSpPr/>
              <p:nvPr/>
            </p:nvSpPr>
            <p:spPr>
              <a:xfrm flipH="1">
                <a:off x="5738898" y="7996669"/>
                <a:ext cx="1979897" cy="1685387"/>
              </a:xfrm>
              <a:custGeom>
                <a:avLst/>
                <a:gdLst/>
                <a:ahLst/>
                <a:cxnLst/>
                <a:rect l="l" t="t" r="r" b="b"/>
                <a:pathLst>
                  <a:path w="1979897" h="1685387">
                    <a:moveTo>
                      <a:pt x="1979896" y="0"/>
                    </a:moveTo>
                    <a:lnTo>
                      <a:pt x="0" y="0"/>
                    </a:lnTo>
                    <a:lnTo>
                      <a:pt x="0" y="1685387"/>
                    </a:lnTo>
                    <a:lnTo>
                      <a:pt x="1979896" y="1685387"/>
                    </a:lnTo>
                    <a:lnTo>
                      <a:pt x="1979896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=""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1" name="Freeform 17">
                <a:extLst>
                  <a:ext uri="{FF2B5EF4-FFF2-40B4-BE49-F238E27FC236}">
                    <a16:creationId xmlns:a16="http://schemas.microsoft.com/office/drawing/2014/main" id="{54057BF6-ABB3-4C58-9869-B6932B9DCF23}"/>
                  </a:ext>
                </a:extLst>
              </p:cNvPr>
              <p:cNvSpPr/>
              <p:nvPr/>
            </p:nvSpPr>
            <p:spPr>
              <a:xfrm>
                <a:off x="3586048" y="3330742"/>
                <a:ext cx="707374" cy="576511"/>
              </a:xfrm>
              <a:custGeom>
                <a:avLst/>
                <a:gdLst/>
                <a:ahLst/>
                <a:cxnLst/>
                <a:rect l="l" t="t" r="r" b="b"/>
                <a:pathLst>
                  <a:path w="707374" h="576510">
                    <a:moveTo>
                      <a:pt x="0" y="0"/>
                    </a:moveTo>
                    <a:lnTo>
                      <a:pt x="707375" y="0"/>
                    </a:lnTo>
                    <a:lnTo>
                      <a:pt x="707375" y="576510"/>
                    </a:lnTo>
                    <a:lnTo>
                      <a:pt x="0" y="5765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2" name="Freeform 19">
                <a:extLst>
                  <a:ext uri="{FF2B5EF4-FFF2-40B4-BE49-F238E27FC236}">
                    <a16:creationId xmlns:a16="http://schemas.microsoft.com/office/drawing/2014/main" id="{786DDFE4-A805-4255-929C-3B7F3AC773DF}"/>
                  </a:ext>
                </a:extLst>
              </p:cNvPr>
              <p:cNvSpPr/>
              <p:nvPr/>
            </p:nvSpPr>
            <p:spPr>
              <a:xfrm>
                <a:off x="5578473" y="6745385"/>
                <a:ext cx="631371" cy="631371"/>
              </a:xfrm>
              <a:custGeom>
                <a:avLst/>
                <a:gdLst/>
                <a:ahLst/>
                <a:cxnLst/>
                <a:rect l="l" t="t" r="r" b="b"/>
                <a:pathLst>
                  <a:path w="631371" h="631371">
                    <a:moveTo>
                      <a:pt x="0" y="0"/>
                    </a:moveTo>
                    <a:lnTo>
                      <a:pt x="631371" y="0"/>
                    </a:lnTo>
                    <a:lnTo>
                      <a:pt x="631371" y="631371"/>
                    </a:lnTo>
                    <a:lnTo>
                      <a:pt x="0" y="63137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=""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3" name="Freeform 20">
                <a:extLst>
                  <a:ext uri="{FF2B5EF4-FFF2-40B4-BE49-F238E27FC236}">
                    <a16:creationId xmlns:a16="http://schemas.microsoft.com/office/drawing/2014/main" id="{E13F04BC-7434-470C-A68C-D16AD4615214}"/>
                  </a:ext>
                </a:extLst>
              </p:cNvPr>
              <p:cNvSpPr/>
              <p:nvPr/>
            </p:nvSpPr>
            <p:spPr>
              <a:xfrm>
                <a:off x="6560215" y="8537099"/>
                <a:ext cx="631617" cy="631617"/>
              </a:xfrm>
              <a:custGeom>
                <a:avLst/>
                <a:gdLst/>
                <a:ahLst/>
                <a:cxnLst/>
                <a:rect l="l" t="t" r="r" b="b"/>
                <a:pathLst>
                  <a:path w="631617" h="631617">
                    <a:moveTo>
                      <a:pt x="0" y="0"/>
                    </a:moveTo>
                    <a:lnTo>
                      <a:pt x="631618" y="0"/>
                    </a:lnTo>
                    <a:lnTo>
                      <a:pt x="631618" y="631618"/>
                    </a:lnTo>
                    <a:lnTo>
                      <a:pt x="0" y="63161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=""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4" name="Freeform 22">
                <a:extLst>
                  <a:ext uri="{FF2B5EF4-FFF2-40B4-BE49-F238E27FC236}">
                    <a16:creationId xmlns:a16="http://schemas.microsoft.com/office/drawing/2014/main" id="{F48B0F74-E496-4E4E-9EBE-0BFA979D829B}"/>
                  </a:ext>
                </a:extLst>
              </p:cNvPr>
              <p:cNvSpPr/>
              <p:nvPr/>
            </p:nvSpPr>
            <p:spPr>
              <a:xfrm>
                <a:off x="4621044" y="5015989"/>
                <a:ext cx="600957" cy="600957"/>
              </a:xfrm>
              <a:custGeom>
                <a:avLst/>
                <a:gdLst/>
                <a:ahLst/>
                <a:cxnLst/>
                <a:rect l="l" t="t" r="r" b="b"/>
                <a:pathLst>
                  <a:path w="600957" h="600957">
                    <a:moveTo>
                      <a:pt x="0" y="0"/>
                    </a:moveTo>
                    <a:lnTo>
                      <a:pt x="600957" y="0"/>
                    </a:lnTo>
                    <a:lnTo>
                      <a:pt x="600957" y="600957"/>
                    </a:lnTo>
                    <a:lnTo>
                      <a:pt x="0" y="60095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=""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7" name="TextBox 32">
                <a:extLst>
                  <a:ext uri="{FF2B5EF4-FFF2-40B4-BE49-F238E27FC236}">
                    <a16:creationId xmlns:a16="http://schemas.microsoft.com/office/drawing/2014/main" id="{4545FDB1-E7C9-496E-8240-F25E3B90D1FA}"/>
                  </a:ext>
                </a:extLst>
              </p:cNvPr>
              <p:cNvSpPr txBox="1"/>
              <p:nvPr/>
            </p:nvSpPr>
            <p:spPr>
              <a:xfrm>
                <a:off x="1886258" y="878783"/>
                <a:ext cx="530759" cy="16291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335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Century Gothic" panose="020B0502020202020204" pitchFamily="34" charset="0"/>
                    <a:ea typeface="Poppins"/>
                    <a:cs typeface="Poppins"/>
                    <a:sym typeface="Poppins"/>
                  </a:rPr>
                  <a:t>01</a:t>
                </a:r>
              </a:p>
            </p:txBody>
          </p:sp>
          <p:sp>
            <p:nvSpPr>
              <p:cNvPr id="118" name="TextBox 34">
                <a:extLst>
                  <a:ext uri="{FF2B5EF4-FFF2-40B4-BE49-F238E27FC236}">
                    <a16:creationId xmlns:a16="http://schemas.microsoft.com/office/drawing/2014/main" id="{1433F75A-1A19-49CB-A92A-FFE089FB6B06}"/>
                  </a:ext>
                </a:extLst>
              </p:cNvPr>
              <p:cNvSpPr txBox="1"/>
              <p:nvPr/>
            </p:nvSpPr>
            <p:spPr>
              <a:xfrm>
                <a:off x="1886258" y="7991269"/>
                <a:ext cx="530759" cy="16291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335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Century Gothic" panose="020B0502020202020204" pitchFamily="34" charset="0"/>
                    <a:ea typeface="Poppins"/>
                    <a:cs typeface="Poppins"/>
                    <a:sym typeface="Poppins"/>
                  </a:rPr>
                  <a:t>05</a:t>
                </a:r>
              </a:p>
            </p:txBody>
          </p:sp>
          <p:sp>
            <p:nvSpPr>
              <p:cNvPr id="120" name="TextBox 38">
                <a:extLst>
                  <a:ext uri="{FF2B5EF4-FFF2-40B4-BE49-F238E27FC236}">
                    <a16:creationId xmlns:a16="http://schemas.microsoft.com/office/drawing/2014/main" id="{0020272B-EB00-43C1-95FD-A86125D70BDB}"/>
                  </a:ext>
                </a:extLst>
              </p:cNvPr>
              <p:cNvSpPr txBox="1"/>
              <p:nvPr/>
            </p:nvSpPr>
            <p:spPr>
              <a:xfrm>
                <a:off x="837946" y="6212419"/>
                <a:ext cx="530759" cy="16291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335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Century Gothic" panose="020B0502020202020204" pitchFamily="34" charset="0"/>
                    <a:ea typeface="Poppins"/>
                    <a:cs typeface="Poppins"/>
                    <a:sym typeface="Poppins"/>
                  </a:rPr>
                  <a:t>04</a:t>
                </a:r>
              </a:p>
            </p:txBody>
          </p:sp>
          <p:sp>
            <p:nvSpPr>
              <p:cNvPr id="121" name="TextBox 40">
                <a:extLst>
                  <a:ext uri="{FF2B5EF4-FFF2-40B4-BE49-F238E27FC236}">
                    <a16:creationId xmlns:a16="http://schemas.microsoft.com/office/drawing/2014/main" id="{6719472A-6F51-4FD8-895F-2AFF57DB8197}"/>
                  </a:ext>
                </a:extLst>
              </p:cNvPr>
              <p:cNvSpPr txBox="1"/>
              <p:nvPr/>
            </p:nvSpPr>
            <p:spPr>
              <a:xfrm>
                <a:off x="269088" y="4433570"/>
                <a:ext cx="530759" cy="16291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3359"/>
                  </a:lnSpc>
                </a:pPr>
                <a:r>
                  <a:rPr lang="en-US" sz="2400" dirty="0">
                    <a:solidFill>
                      <a:srgbClr val="FFFFFF"/>
                    </a:solidFill>
                    <a:latin typeface="Century Gothic" panose="020B0502020202020204" pitchFamily="34" charset="0"/>
                    <a:ea typeface="Poppins"/>
                    <a:cs typeface="Poppins"/>
                    <a:sym typeface="Poppins"/>
                  </a:rPr>
                  <a:t>03</a:t>
                </a:r>
              </a:p>
            </p:txBody>
          </p:sp>
          <p:sp>
            <p:nvSpPr>
              <p:cNvPr id="122" name="TextBox 42">
                <a:extLst>
                  <a:ext uri="{FF2B5EF4-FFF2-40B4-BE49-F238E27FC236}">
                    <a16:creationId xmlns:a16="http://schemas.microsoft.com/office/drawing/2014/main" id="{366525C6-1D99-4950-90C8-6A91128826CD}"/>
                  </a:ext>
                </a:extLst>
              </p:cNvPr>
              <p:cNvSpPr txBox="1"/>
              <p:nvPr/>
            </p:nvSpPr>
            <p:spPr>
              <a:xfrm>
                <a:off x="1559207" y="2654722"/>
                <a:ext cx="2970955" cy="6392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00"/>
                  </a:lnSpc>
                </a:pPr>
                <a:endParaRPr lang="en-US" sz="2000" dirty="0">
                  <a:solidFill>
                    <a:srgbClr val="FFFFFF"/>
                  </a:solidFill>
                  <a:latin typeface="Century Gothic" panose="020B0502020202020204" pitchFamily="34" charset="0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5924E5C-0DEC-4BF1-B19D-48D2A3422E85}"/>
                </a:ext>
              </a:extLst>
            </p:cNvPr>
            <p:cNvSpPr txBox="1"/>
            <p:nvPr/>
          </p:nvSpPr>
          <p:spPr>
            <a:xfrm>
              <a:off x="1097847" y="459632"/>
              <a:ext cx="412457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6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pour quoi le marché est besoin de </a:t>
              </a:r>
              <a:r>
                <a:rPr lang="fr-FR" sz="2600" b="1" dirty="0" err="1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SmartScan</a:t>
              </a:r>
              <a:r>
                <a:rPr lang="fr-FR" sz="26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 :</a:t>
              </a:r>
              <a:endParaRPr lang="en-US" sz="2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33" name="TextBox 43">
              <a:extLst>
                <a:ext uri="{FF2B5EF4-FFF2-40B4-BE49-F238E27FC236}">
                  <a16:creationId xmlns:a16="http://schemas.microsoft.com/office/drawing/2014/main" id="{66C468E8-AA72-4413-AC31-FEA75368B7E5}"/>
                </a:ext>
              </a:extLst>
            </p:cNvPr>
            <p:cNvSpPr txBox="1"/>
            <p:nvPr/>
          </p:nvSpPr>
          <p:spPr>
            <a:xfrm>
              <a:off x="1548629" y="2019916"/>
              <a:ext cx="3155932" cy="6858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fr-F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Un logiciel médical basé sur l'intelligence artificielle (IA)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4" name="TextBox 43">
              <a:extLst>
                <a:ext uri="{FF2B5EF4-FFF2-40B4-BE49-F238E27FC236}">
                  <a16:creationId xmlns:a16="http://schemas.microsoft.com/office/drawing/2014/main" id="{32E4495F-2C51-427B-9135-6EF30B101534}"/>
                </a:ext>
              </a:extLst>
            </p:cNvPr>
            <p:cNvSpPr txBox="1"/>
            <p:nvPr/>
          </p:nvSpPr>
          <p:spPr>
            <a:xfrm>
              <a:off x="2533973" y="2875234"/>
              <a:ext cx="2688447" cy="6858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fr-F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Connecté directement aux scanners et IRM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5" name="TextBox 43">
              <a:extLst>
                <a:ext uri="{FF2B5EF4-FFF2-40B4-BE49-F238E27FC236}">
                  <a16:creationId xmlns:a16="http://schemas.microsoft.com/office/drawing/2014/main" id="{E3E6EF7E-A0FD-4A19-A1DB-F6F4202225D0}"/>
                </a:ext>
              </a:extLst>
            </p:cNvPr>
            <p:cNvSpPr txBox="1"/>
            <p:nvPr/>
          </p:nvSpPr>
          <p:spPr>
            <a:xfrm>
              <a:off x="2214418" y="3776364"/>
              <a:ext cx="3491480" cy="6858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fr-F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Conçu pour examiner les images médicales rapidement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8" name="TextBox 43">
              <a:extLst>
                <a:ext uri="{FF2B5EF4-FFF2-40B4-BE49-F238E27FC236}">
                  <a16:creationId xmlns:a16="http://schemas.microsoft.com/office/drawing/2014/main" id="{C12C263C-BEE8-458C-B180-5675575A3ABE}"/>
                </a:ext>
              </a:extLst>
            </p:cNvPr>
            <p:cNvSpPr txBox="1"/>
            <p:nvPr/>
          </p:nvSpPr>
          <p:spPr>
            <a:xfrm>
              <a:off x="2318755" y="4672131"/>
              <a:ext cx="3904122" cy="6858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fr-F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Capable de générer des rapports et des diagnostics automatiquement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441DB7E0-3793-42FA-9153-08092CF962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5" t="-418" r="25197" b="418"/>
          <a:stretch/>
        </p:blipFill>
        <p:spPr>
          <a:xfrm>
            <a:off x="9807196" y="0"/>
            <a:ext cx="2384805" cy="6858000"/>
          </a:xfr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B3B4257-852B-4676-9003-5EFA0409F833}"/>
              </a:ext>
            </a:extLst>
          </p:cNvPr>
          <p:cNvGrpSpPr/>
          <p:nvPr/>
        </p:nvGrpSpPr>
        <p:grpSpPr>
          <a:xfrm rot="10800000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2AFF9B45-14B1-4CCA-90E6-B9C7DA8C4858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D7D543A-AE25-4D5D-876F-7A692B28FC4D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6E1126B-8383-4F2A-8469-580D4A134326}"/>
                  </a:ext>
                </a:extLst>
              </p:cNvPr>
              <p:cNvSpPr/>
              <p:nvPr/>
            </p:nvSpPr>
            <p:spPr>
              <a:xfrm rot="18000000" flipH="1">
                <a:off x="5548533" y="2203774"/>
                <a:ext cx="832681" cy="1720687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8CEB4CE7-7ABE-4D99-8DC5-55FBFC2CBC09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EB51DDA6-B541-4898-B97C-3C0D0E0CA65D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9A8E43A-9A5A-4133-AF4F-61B913CA2657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171A796B-2417-47FF-B204-FDD5802951CC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7CE465A-F2E1-4383-88DE-CE2DA2867322}"/>
                </a:ext>
              </a:extLst>
            </p:cNvPr>
            <p:cNvGrpSpPr/>
            <p:nvPr/>
          </p:nvGrpSpPr>
          <p:grpSpPr>
            <a:xfrm>
              <a:off x="3717108" y="2869451"/>
              <a:ext cx="3218537" cy="2757804"/>
              <a:chOff x="3717108" y="2869451"/>
              <a:chExt cx="3218537" cy="2757804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499D643-6600-4F73-8093-FD2A0E923EC2}"/>
                  </a:ext>
                </a:extLst>
              </p:cNvPr>
              <p:cNvSpPr/>
              <p:nvPr/>
            </p:nvSpPr>
            <p:spPr>
              <a:xfrm rot="12310343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DE7F28B-872A-4E13-8485-10B5FAA3F2A6}"/>
                  </a:ext>
                </a:extLst>
              </p:cNvPr>
              <p:cNvSpPr/>
              <p:nvPr/>
            </p:nvSpPr>
            <p:spPr>
              <a:xfrm rot="10800000">
                <a:off x="4386321" y="2869451"/>
                <a:ext cx="389822" cy="355756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8A71E0F-21DF-4CE3-A29E-59A2E77F26BD}"/>
                  </a:ext>
                </a:extLst>
              </p:cNvPr>
              <p:cNvSpPr/>
              <p:nvPr/>
            </p:nvSpPr>
            <p:spPr>
              <a:xfrm rot="10800000">
                <a:off x="4439415" y="5264515"/>
                <a:ext cx="326911" cy="326910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0AEC798-B441-498C-9039-CFEEB3F88836}"/>
                  </a:ext>
                </a:extLst>
              </p:cNvPr>
              <p:cNvSpPr/>
              <p:nvPr/>
            </p:nvSpPr>
            <p:spPr>
              <a:xfrm rot="10990365"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EAFB193-A030-4D49-A65D-8A6A2E6FDFD7}"/>
                  </a:ext>
                </a:extLst>
              </p:cNvPr>
              <p:cNvSpPr/>
              <p:nvPr/>
            </p:nvSpPr>
            <p:spPr>
              <a:xfrm rot="10644847">
                <a:off x="5860952" y="5251501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C11BEE4-40B4-4548-9B12-B50958EB8D91}"/>
                  </a:ext>
                </a:extLst>
              </p:cNvPr>
              <p:cNvSpPr/>
              <p:nvPr/>
            </p:nvSpPr>
            <p:spPr>
              <a:xfrm rot="11180969">
                <a:off x="5768379" y="2903068"/>
                <a:ext cx="418274" cy="322104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71" name="Image 1">
            <a:extLst>
              <a:ext uri="{FF2B5EF4-FFF2-40B4-BE49-F238E27FC236}">
                <a16:creationId xmlns:a16="http://schemas.microsoft.com/office/drawing/2014/main" id="{68021628-1B4B-445C-B23A-03AF9FC6B7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" y="6370901"/>
            <a:ext cx="1798108" cy="38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C5AC4893-1D7D-4D76-A11D-28C9A3989B85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1860663" y="6306152"/>
            <a:ext cx="616187" cy="40897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28746ED-F559-4220-84DB-EC7F0DC3BD4F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375986" y="6247650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05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02576D-091A-1F62-B4D5-CCE0AA40B88A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E979C7-249B-5146-E13A-8AD6C6281FC8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4601BA-A895-C55C-8BC7-5A9C5D5519C5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1358D2-1D70-EAAF-E590-B5156FDD7D68}"/>
              </a:ext>
            </a:extLst>
          </p:cNvPr>
          <p:cNvCxnSpPr>
            <a:cxnSpLocks/>
          </p:cNvCxnSpPr>
          <p:nvPr/>
        </p:nvCxnSpPr>
        <p:spPr>
          <a:xfrm flipV="1">
            <a:off x="1761224" y="2170337"/>
            <a:ext cx="0" cy="9976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41280F-FE9E-3D3F-21A3-082E4422D147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rgbClr val="000042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45" name="Freeform: Shape 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732D1D3-3AB4-9B0B-7287-B9207D5C94A8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00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hlinkClick r:id="rId2" action="ppaction://hlinksldjump"/>
            <a:extLst>
              <a:ext uri="{FF2B5EF4-FFF2-40B4-BE49-F238E27FC236}">
                <a16:creationId xmlns:a16="http://schemas.microsoft.com/office/drawing/2014/main" id="{A71426DC-A134-C736-FC09-A67D53057CA7}"/>
              </a:ext>
            </a:extLst>
          </p:cNvPr>
          <p:cNvSpPr/>
          <p:nvPr/>
        </p:nvSpPr>
        <p:spPr>
          <a:xfrm>
            <a:off x="9405937" y="188471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1D72D922-2273-4100-8886-DE6B3BD2CA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0" t="-104" r="5252" b="104"/>
          <a:stretch/>
        </p:blipFill>
        <p:spPr>
          <a:xfrm>
            <a:off x="9807196" y="0"/>
            <a:ext cx="2384805" cy="7366000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9399E5-18B5-99FE-5600-98EA40E88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89B20E-78CA-2954-49ED-EF9A173361BB}"/>
              </a:ext>
            </a:extLst>
          </p:cNvPr>
          <p:cNvGrpSpPr/>
          <p:nvPr/>
        </p:nvGrpSpPr>
        <p:grpSpPr>
          <a:xfrm rot="7189468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0D291A-131B-BFCE-20BC-B4AC08F86740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D8BBF7F-549D-F377-6372-234169F899D1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C10450D-131B-1502-4F36-90BC4A5F3DD2}"/>
                  </a:ext>
                </a:extLst>
              </p:cNvPr>
              <p:cNvSpPr/>
              <p:nvPr/>
            </p:nvSpPr>
            <p:spPr>
              <a:xfrm rot="18000000" flipH="1">
                <a:off x="5548533" y="2203775"/>
                <a:ext cx="832680" cy="1720686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E958DC-9EE4-86D0-45E6-62F75F4AE867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65D03D5-2256-61F2-B6A8-A0EC9EC96A51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EB14EDB-0382-5C6F-4D6D-6C41813D5872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A5A9B08-577E-ADE1-30EC-6F434D46A1EE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2C31B6-4D73-8D86-E4E1-3C5EF2E23462}"/>
                </a:ext>
              </a:extLst>
            </p:cNvPr>
            <p:cNvGrpSpPr/>
            <p:nvPr/>
          </p:nvGrpSpPr>
          <p:grpSpPr>
            <a:xfrm>
              <a:off x="3717107" y="2746531"/>
              <a:ext cx="3132003" cy="2856760"/>
              <a:chOff x="3717107" y="2746531"/>
              <a:chExt cx="3132003" cy="285676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7FD944B-7A2D-6361-CE00-6C9F739B0AF7}"/>
                  </a:ext>
                </a:extLst>
              </p:cNvPr>
              <p:cNvSpPr/>
              <p:nvPr/>
            </p:nvSpPr>
            <p:spPr>
              <a:xfrm rot="15445742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68E5A8F-97E3-E2B4-3EE9-D962EA8DFFD0}"/>
                  </a:ext>
                </a:extLst>
              </p:cNvPr>
              <p:cNvSpPr/>
              <p:nvPr/>
            </p:nvSpPr>
            <p:spPr>
              <a:xfrm rot="14684647">
                <a:off x="4386321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201BE0B-9AE8-E4D7-6126-FECB46AA7262}"/>
                  </a:ext>
                </a:extLst>
              </p:cNvPr>
              <p:cNvSpPr/>
              <p:nvPr/>
            </p:nvSpPr>
            <p:spPr>
              <a:xfrm rot="14410532">
                <a:off x="4439415" y="5264516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F2CE430-7CA8-A392-465F-AF0ED4D65E5C}"/>
                  </a:ext>
                </a:extLst>
              </p:cNvPr>
              <p:cNvSpPr/>
              <p:nvPr/>
            </p:nvSpPr>
            <p:spPr>
              <a:xfrm rot="14695947"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F9F1533-B5F5-1DBF-BEBD-8DC611DF53E3}"/>
                  </a:ext>
                </a:extLst>
              </p:cNvPr>
              <p:cNvSpPr/>
              <p:nvPr/>
            </p:nvSpPr>
            <p:spPr>
              <a:xfrm rot="14410532">
                <a:off x="5860952" y="5251502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BCC1E30-35E8-6CA2-5A0D-F086B4C6F9F2}"/>
                  </a:ext>
                </a:extLst>
              </p:cNvPr>
              <p:cNvSpPr/>
              <p:nvPr/>
            </p:nvSpPr>
            <p:spPr>
              <a:xfrm rot="14574069">
                <a:off x="5717444" y="2794616"/>
                <a:ext cx="418274" cy="322103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3" name="Freeform 23">
            <a:extLst>
              <a:ext uri="{FF2B5EF4-FFF2-40B4-BE49-F238E27FC236}">
                <a16:creationId xmlns:a16="http://schemas.microsoft.com/office/drawing/2014/main" id="{0F5ED7C9-EF6E-4A9C-9703-9C5E99443058}"/>
              </a:ext>
            </a:extLst>
          </p:cNvPr>
          <p:cNvSpPr/>
          <p:nvPr/>
        </p:nvSpPr>
        <p:spPr>
          <a:xfrm>
            <a:off x="8790452" y="2765812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C8C0B4-D39A-4A48-8732-FA617A63995A}"/>
              </a:ext>
            </a:extLst>
          </p:cNvPr>
          <p:cNvGrpSpPr/>
          <p:nvPr/>
        </p:nvGrpSpPr>
        <p:grpSpPr>
          <a:xfrm>
            <a:off x="392640" y="-183235"/>
            <a:ext cx="7710341" cy="6546302"/>
            <a:chOff x="392640" y="-183235"/>
            <a:chExt cx="7710341" cy="65463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EE1822-48D7-0BDB-2696-11F13F7D8D7A}"/>
                </a:ext>
              </a:extLst>
            </p:cNvPr>
            <p:cNvSpPr txBox="1"/>
            <p:nvPr/>
          </p:nvSpPr>
          <p:spPr>
            <a:xfrm rot="16200000">
              <a:off x="-162417" y="5561789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STARTUP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C392E2-5BEC-9950-32A5-409808B9EE8B}"/>
                </a:ext>
              </a:extLst>
            </p:cNvPr>
            <p:cNvSpPr txBox="1"/>
            <p:nvPr/>
          </p:nvSpPr>
          <p:spPr>
            <a:xfrm rot="16200000">
              <a:off x="-162417" y="2965561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TECHNOLOGY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8D1328-6EF3-D859-D85A-92238D9F6C4D}"/>
                </a:ext>
              </a:extLst>
            </p:cNvPr>
            <p:cNvSpPr txBox="1"/>
            <p:nvPr/>
          </p:nvSpPr>
          <p:spPr>
            <a:xfrm rot="16200000">
              <a:off x="-162417" y="371822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MEDICAL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1EA44C-CDC1-A97B-E9CF-D8106945DE40}"/>
                </a:ext>
              </a:extLst>
            </p:cNvPr>
            <p:cNvSpPr txBox="1"/>
            <p:nvPr/>
          </p:nvSpPr>
          <p:spPr>
            <a:xfrm>
              <a:off x="1696714" y="3725769"/>
              <a:ext cx="640626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Notre vision est de conquérir le marché mondial en développant un logiciel d’analyse d’images médicales capable d’atteindre une précision de </a:t>
              </a:r>
              <a:r>
                <a:rPr lang="fr-FR" sz="16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100%</a:t>
              </a:r>
              <a:r>
                <a:rPr lang="fr-F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 pour l’ensemble du corps humain, réduisant ainsi considérablement </a:t>
              </a:r>
              <a:r>
                <a:rPr lang="fr-FR" sz="1600" b="1" dirty="0">
                  <a:solidFill>
                    <a:schemeClr val="accent2"/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les taux d’erreur.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27F3DD-E3EF-A093-9C0A-0C2F1D005BC9}"/>
                </a:ext>
              </a:extLst>
            </p:cNvPr>
            <p:cNvSpPr txBox="1"/>
            <p:nvPr/>
          </p:nvSpPr>
          <p:spPr>
            <a:xfrm>
              <a:off x="1588896" y="3392662"/>
              <a:ext cx="4911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u="sng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Notre vision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2665F7-6395-AA73-F183-135B8ABCD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3156" y="5064025"/>
              <a:ext cx="0" cy="27522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3C9E07-CC45-4ED6-F10A-07F3C7ED7C80}"/>
                </a:ext>
              </a:extLst>
            </p:cNvPr>
            <p:cNvSpPr txBox="1"/>
            <p:nvPr/>
          </p:nvSpPr>
          <p:spPr>
            <a:xfrm>
              <a:off x="1576020" y="775656"/>
              <a:ext cx="564044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Type </a:t>
              </a:r>
              <a:r>
                <a:rPr lang="fr-FR" sz="32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La raison d’être de l’idée de projet </a:t>
              </a:r>
            </a:p>
            <a:p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572F8E0-8524-4466-33DF-69EF55271432}"/>
                </a:ext>
              </a:extLst>
            </p:cNvPr>
            <p:cNvSpPr txBox="1"/>
            <p:nvPr/>
          </p:nvSpPr>
          <p:spPr>
            <a:xfrm>
              <a:off x="1626426" y="5444306"/>
              <a:ext cx="1119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Century Gothic" panose="020B0502020202020204" pitchFamily="34" charset="0"/>
                  <a:cs typeface="Poppins" panose="00000500000000000000" pitchFamily="2" charset="0"/>
                </a:rPr>
                <a:t>SMART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69F802-C274-106E-FEF1-3A82581C6CBE}"/>
                </a:ext>
              </a:extLst>
            </p:cNvPr>
            <p:cNvSpPr txBox="1"/>
            <p:nvPr/>
          </p:nvSpPr>
          <p:spPr>
            <a:xfrm>
              <a:off x="2515430" y="5444305"/>
              <a:ext cx="1119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i="1" dirty="0">
                  <a:latin typeface="Century Gothic" panose="020B0502020202020204" pitchFamily="34" charset="0"/>
                  <a:cs typeface="Poppins" panose="00000500000000000000" pitchFamily="2" charset="0"/>
                </a:rPr>
                <a:t>S</a:t>
              </a:r>
              <a:r>
                <a:rPr lang="en-US" sz="1400" b="1" i="1" dirty="0">
                  <a:latin typeface="Century Gothic" panose="020B0502020202020204" pitchFamily="34" charset="0"/>
                  <a:cs typeface="Poppins" panose="00000500000000000000" pitchFamily="2" charset="0"/>
                </a:rPr>
                <a:t>CAN</a:t>
              </a:r>
            </a:p>
          </p:txBody>
        </p:sp>
        <p:sp>
          <p:nvSpPr>
            <p:cNvPr id="46" name="TextBox 43">
              <a:extLst>
                <a:ext uri="{FF2B5EF4-FFF2-40B4-BE49-F238E27FC236}">
                  <a16:creationId xmlns:a16="http://schemas.microsoft.com/office/drawing/2014/main" id="{78F3FC12-51D4-4126-8605-7CB08DF49A7A}"/>
                </a:ext>
              </a:extLst>
            </p:cNvPr>
            <p:cNvSpPr txBox="1"/>
            <p:nvPr/>
          </p:nvSpPr>
          <p:spPr>
            <a:xfrm>
              <a:off x="1834758" y="2121723"/>
              <a:ext cx="6026649" cy="1295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450" b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Nous améliorons </a:t>
              </a:r>
              <a:r>
                <a:rPr lang="fr-FR" sz="14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continuellement la précision</a:t>
              </a:r>
              <a:r>
                <a:rPr lang="fr-FR" sz="1450" b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, s'adaptons aux nouvelles modalités d'imagerie et nous s'intégrons aux flux de travail hospitaliers, notre solution accélère la recherche médicale et optimise la prise en </a:t>
              </a:r>
              <a:r>
                <a:rPr lang="fr-FR" sz="145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charge des patients.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54994E-5DFE-4E41-A171-1C8728952948}"/>
                </a:ext>
              </a:extLst>
            </p:cNvPr>
            <p:cNvSpPr txBox="1"/>
            <p:nvPr/>
          </p:nvSpPr>
          <p:spPr>
            <a:xfrm>
              <a:off x="1560531" y="1801004"/>
              <a:ext cx="4911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u="sng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Notre mission</a:t>
              </a:r>
            </a:p>
          </p:txBody>
        </p:sp>
      </p:grpSp>
      <p:pic>
        <p:nvPicPr>
          <p:cNvPr id="49" name="Image 1">
            <a:extLst>
              <a:ext uri="{FF2B5EF4-FFF2-40B4-BE49-F238E27FC236}">
                <a16:creationId xmlns:a16="http://schemas.microsoft.com/office/drawing/2014/main" id="{074C899F-1E60-4C38-9E4F-C9B89C230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" y="6370901"/>
            <a:ext cx="1798108" cy="38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45C747-EA64-4F54-A5A9-F4AAFB25AE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1860663" y="6306152"/>
            <a:ext cx="616187" cy="40897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F3C6F05-C782-4067-A09C-612B73D403B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375986" y="6247650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002576D-091A-1F62-B4D5-CCE0AA40B88A}"/>
              </a:ext>
            </a:extLst>
          </p:cNvPr>
          <p:cNvSpPr txBox="1"/>
          <p:nvPr/>
        </p:nvSpPr>
        <p:spPr>
          <a:xfrm>
            <a:off x="7281115" y="6132235"/>
            <a:ext cx="361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E979C7-249B-5146-E13A-8AD6C6281FC8}"/>
              </a:ext>
            </a:extLst>
          </p:cNvPr>
          <p:cNvSpPr txBox="1"/>
          <p:nvPr/>
        </p:nvSpPr>
        <p:spPr>
          <a:xfrm>
            <a:off x="7623787" y="6132235"/>
            <a:ext cx="361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4601BA-A895-C55C-8BC7-5A9C5D5519C5}"/>
              </a:ext>
            </a:extLst>
          </p:cNvPr>
          <p:cNvSpPr txBox="1"/>
          <p:nvPr/>
        </p:nvSpPr>
        <p:spPr>
          <a:xfrm>
            <a:off x="7857258" y="6102602"/>
            <a:ext cx="432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44" name="Rectangle: Rounded Corners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41280F-FE9E-3D3F-21A3-082E4422D147}"/>
              </a:ext>
            </a:extLst>
          </p:cNvPr>
          <p:cNvSpPr/>
          <p:nvPr/>
        </p:nvSpPr>
        <p:spPr>
          <a:xfrm>
            <a:off x="8379719" y="6042026"/>
            <a:ext cx="968492" cy="347354"/>
          </a:xfrm>
          <a:prstGeom prst="roundRect">
            <a:avLst>
              <a:gd name="adj" fmla="val 50000"/>
            </a:avLst>
          </a:prstGeom>
          <a:solidFill>
            <a:srgbClr val="000042"/>
          </a:solidFill>
          <a:ln>
            <a:noFill/>
          </a:ln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600" dirty="0">
                <a:latin typeface="Poppins" panose="00000500000000000000" pitchFamily="2" charset="0"/>
                <a:cs typeface="Poppins" panose="00000500000000000000" pitchFamily="2" charset="0"/>
              </a:rPr>
              <a:t>NEXT</a:t>
            </a:r>
          </a:p>
        </p:txBody>
      </p:sp>
      <p:sp>
        <p:nvSpPr>
          <p:cNvPr id="45" name="Freeform: Shape 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732D1D3-3AB4-9B0B-7287-B9207D5C94A8}"/>
              </a:ext>
            </a:extLst>
          </p:cNvPr>
          <p:cNvSpPr/>
          <p:nvPr/>
        </p:nvSpPr>
        <p:spPr>
          <a:xfrm>
            <a:off x="7024544" y="6124400"/>
            <a:ext cx="246501" cy="246501"/>
          </a:xfrm>
          <a:custGeom>
            <a:avLst/>
            <a:gdLst>
              <a:gd name="connsiteX0" fmla="*/ 96914 w 246501"/>
              <a:gd name="connsiteY0" fmla="*/ 70967 h 246501"/>
              <a:gd name="connsiteX1" fmla="*/ 110666 w 246501"/>
              <a:gd name="connsiteY1" fmla="*/ 71452 h 246501"/>
              <a:gd name="connsiteX2" fmla="*/ 110666 w 246501"/>
              <a:gd name="connsiteY2" fmla="*/ 84719 h 246501"/>
              <a:gd name="connsiteX3" fmla="*/ 81864 w 246501"/>
              <a:gd name="connsiteY3" fmla="*/ 113520 h 246501"/>
              <a:gd name="connsiteX4" fmla="*/ 188119 w 246501"/>
              <a:gd name="connsiteY4" fmla="*/ 113520 h 246501"/>
              <a:gd name="connsiteX5" fmla="*/ 197850 w 246501"/>
              <a:gd name="connsiteY5" fmla="*/ 123251 h 246501"/>
              <a:gd name="connsiteX6" fmla="*/ 188119 w 246501"/>
              <a:gd name="connsiteY6" fmla="*/ 132981 h 246501"/>
              <a:gd name="connsiteX7" fmla="*/ 81864 w 246501"/>
              <a:gd name="connsiteY7" fmla="*/ 132981 h 246501"/>
              <a:gd name="connsiteX8" fmla="*/ 110666 w 246501"/>
              <a:gd name="connsiteY8" fmla="*/ 161783 h 246501"/>
              <a:gd name="connsiteX9" fmla="*/ 110180 w 246501"/>
              <a:gd name="connsiteY9" fmla="*/ 175535 h 246501"/>
              <a:gd name="connsiteX10" fmla="*/ 96914 w 246501"/>
              <a:gd name="connsiteY10" fmla="*/ 175535 h 246501"/>
              <a:gd name="connsiteX11" fmla="*/ 51506 w 246501"/>
              <a:gd name="connsiteY11" fmla="*/ 130127 h 246501"/>
              <a:gd name="connsiteX12" fmla="*/ 51506 w 246501"/>
              <a:gd name="connsiteY12" fmla="*/ 116375 h 246501"/>
              <a:gd name="connsiteX13" fmla="*/ 123251 w 246501"/>
              <a:gd name="connsiteY13" fmla="*/ 19461 h 246501"/>
              <a:gd name="connsiteX14" fmla="*/ 19461 w 246501"/>
              <a:gd name="connsiteY14" fmla="*/ 123251 h 246501"/>
              <a:gd name="connsiteX15" fmla="*/ 123251 w 246501"/>
              <a:gd name="connsiteY15" fmla="*/ 227041 h 246501"/>
              <a:gd name="connsiteX16" fmla="*/ 227041 w 246501"/>
              <a:gd name="connsiteY16" fmla="*/ 123251 h 246501"/>
              <a:gd name="connsiteX17" fmla="*/ 123251 w 246501"/>
              <a:gd name="connsiteY17" fmla="*/ 19461 h 246501"/>
              <a:gd name="connsiteX18" fmla="*/ 123251 w 246501"/>
              <a:gd name="connsiteY18" fmla="*/ 0 h 246501"/>
              <a:gd name="connsiteX19" fmla="*/ 246501 w 246501"/>
              <a:gd name="connsiteY19" fmla="*/ 123251 h 246501"/>
              <a:gd name="connsiteX20" fmla="*/ 123251 w 246501"/>
              <a:gd name="connsiteY20" fmla="*/ 246501 h 246501"/>
              <a:gd name="connsiteX21" fmla="*/ 0 w 246501"/>
              <a:gd name="connsiteY21" fmla="*/ 123251 h 246501"/>
              <a:gd name="connsiteX22" fmla="*/ 123251 w 246501"/>
              <a:gd name="connsiteY22" fmla="*/ 0 h 2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6501" h="246501">
                <a:moveTo>
                  <a:pt x="96914" y="70967"/>
                </a:moveTo>
                <a:cubicBezTo>
                  <a:pt x="100845" y="67303"/>
                  <a:pt x="107002" y="67520"/>
                  <a:pt x="110666" y="71452"/>
                </a:cubicBezTo>
                <a:cubicBezTo>
                  <a:pt x="114148" y="75189"/>
                  <a:pt x="114148" y="80982"/>
                  <a:pt x="110666" y="84719"/>
                </a:cubicBezTo>
                <a:lnTo>
                  <a:pt x="81864" y="113520"/>
                </a:lnTo>
                <a:lnTo>
                  <a:pt x="188119" y="113520"/>
                </a:lnTo>
                <a:cubicBezTo>
                  <a:pt x="193493" y="113520"/>
                  <a:pt x="197850" y="117877"/>
                  <a:pt x="197850" y="123251"/>
                </a:cubicBezTo>
                <a:cubicBezTo>
                  <a:pt x="197850" y="128625"/>
                  <a:pt x="193493" y="132981"/>
                  <a:pt x="188119" y="132981"/>
                </a:cubicBezTo>
                <a:lnTo>
                  <a:pt x="81864" y="132981"/>
                </a:lnTo>
                <a:lnTo>
                  <a:pt x="110666" y="161783"/>
                </a:lnTo>
                <a:cubicBezTo>
                  <a:pt x="114329" y="165714"/>
                  <a:pt x="114112" y="171871"/>
                  <a:pt x="110180" y="175535"/>
                </a:cubicBezTo>
                <a:cubicBezTo>
                  <a:pt x="106444" y="179017"/>
                  <a:pt x="100651" y="179017"/>
                  <a:pt x="96914" y="175535"/>
                </a:cubicBezTo>
                <a:lnTo>
                  <a:pt x="51506" y="130127"/>
                </a:lnTo>
                <a:cubicBezTo>
                  <a:pt x="47711" y="126328"/>
                  <a:pt x="47711" y="120174"/>
                  <a:pt x="51506" y="116375"/>
                </a:cubicBezTo>
                <a:close/>
                <a:moveTo>
                  <a:pt x="123251" y="19461"/>
                </a:moveTo>
                <a:cubicBezTo>
                  <a:pt x="65929" y="19461"/>
                  <a:pt x="19461" y="65929"/>
                  <a:pt x="19461" y="123251"/>
                </a:cubicBezTo>
                <a:cubicBezTo>
                  <a:pt x="19461" y="180572"/>
                  <a:pt x="65929" y="227041"/>
                  <a:pt x="123251" y="227041"/>
                </a:cubicBezTo>
                <a:cubicBezTo>
                  <a:pt x="180572" y="227041"/>
                  <a:pt x="227041" y="180572"/>
                  <a:pt x="227041" y="123251"/>
                </a:cubicBezTo>
                <a:cubicBezTo>
                  <a:pt x="227041" y="65929"/>
                  <a:pt x="180572" y="19461"/>
                  <a:pt x="123251" y="19461"/>
                </a:cubicBezTo>
                <a:close/>
                <a:moveTo>
                  <a:pt x="123251" y="0"/>
                </a:moveTo>
                <a:cubicBezTo>
                  <a:pt x="191320" y="0"/>
                  <a:pt x="246501" y="55181"/>
                  <a:pt x="246501" y="123251"/>
                </a:cubicBezTo>
                <a:cubicBezTo>
                  <a:pt x="246501" y="191320"/>
                  <a:pt x="191320" y="246501"/>
                  <a:pt x="123251" y="246501"/>
                </a:cubicBezTo>
                <a:cubicBezTo>
                  <a:pt x="55181" y="246501"/>
                  <a:pt x="0" y="191320"/>
                  <a:pt x="0" y="123251"/>
                </a:cubicBezTo>
                <a:cubicBezTo>
                  <a:pt x="0" y="55181"/>
                  <a:pt x="55181" y="0"/>
                  <a:pt x="123251" y="0"/>
                </a:cubicBezTo>
                <a:close/>
              </a:path>
            </a:pathLst>
          </a:custGeom>
          <a:solidFill>
            <a:srgbClr val="0000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hlinkClick r:id="rId2" action="ppaction://hlinksldjump"/>
            <a:extLst>
              <a:ext uri="{FF2B5EF4-FFF2-40B4-BE49-F238E27FC236}">
                <a16:creationId xmlns:a16="http://schemas.microsoft.com/office/drawing/2014/main" id="{A71426DC-A134-C736-FC09-A67D53057CA7}"/>
              </a:ext>
            </a:extLst>
          </p:cNvPr>
          <p:cNvSpPr/>
          <p:nvPr/>
        </p:nvSpPr>
        <p:spPr>
          <a:xfrm>
            <a:off x="9405937" y="188471"/>
            <a:ext cx="191154" cy="308950"/>
          </a:xfrm>
          <a:custGeom>
            <a:avLst/>
            <a:gdLst>
              <a:gd name="connsiteX0" fmla="*/ 233492 w 465571"/>
              <a:gd name="connsiteY0" fmla="*/ 142875 h 752475"/>
              <a:gd name="connsiteX1" fmla="*/ 262067 w 465571"/>
              <a:gd name="connsiteY1" fmla="*/ 172755 h 752475"/>
              <a:gd name="connsiteX2" fmla="*/ 262067 w 465571"/>
              <a:gd name="connsiteY2" fmla="*/ 257175 h 752475"/>
              <a:gd name="connsiteX3" fmla="*/ 233492 w 465571"/>
              <a:gd name="connsiteY3" fmla="*/ 285750 h 752475"/>
              <a:gd name="connsiteX4" fmla="*/ 204917 w 465571"/>
              <a:gd name="connsiteY4" fmla="*/ 257175 h 752475"/>
              <a:gd name="connsiteX5" fmla="*/ 204917 w 465571"/>
              <a:gd name="connsiteY5" fmla="*/ 172755 h 752475"/>
              <a:gd name="connsiteX6" fmla="*/ 233492 w 465571"/>
              <a:gd name="connsiteY6" fmla="*/ 142875 h 752475"/>
              <a:gd name="connsiteX7" fmla="*/ 233492 w 465571"/>
              <a:gd name="connsiteY7" fmla="*/ 38100 h 752475"/>
              <a:gd name="connsiteX8" fmla="*/ 214442 w 465571"/>
              <a:gd name="connsiteY8" fmla="*/ 57150 h 752475"/>
              <a:gd name="connsiteX9" fmla="*/ 214442 w 465571"/>
              <a:gd name="connsiteY9" fmla="*/ 107632 h 752475"/>
              <a:gd name="connsiteX10" fmla="*/ 166817 w 465571"/>
              <a:gd name="connsiteY10" fmla="*/ 172764 h 752475"/>
              <a:gd name="connsiteX11" fmla="*/ 166817 w 465571"/>
              <a:gd name="connsiteY11" fmla="*/ 257175 h 752475"/>
              <a:gd name="connsiteX12" fmla="*/ 214442 w 465571"/>
              <a:gd name="connsiteY12" fmla="*/ 322297 h 752475"/>
              <a:gd name="connsiteX13" fmla="*/ 214442 w 465571"/>
              <a:gd name="connsiteY13" fmla="*/ 466725 h 752475"/>
              <a:gd name="connsiteX14" fmla="*/ 233492 w 465571"/>
              <a:gd name="connsiteY14" fmla="*/ 485775 h 752475"/>
              <a:gd name="connsiteX15" fmla="*/ 252542 w 465571"/>
              <a:gd name="connsiteY15" fmla="*/ 466725 h 752475"/>
              <a:gd name="connsiteX16" fmla="*/ 252542 w 465571"/>
              <a:gd name="connsiteY16" fmla="*/ 322297 h 752475"/>
              <a:gd name="connsiteX17" fmla="*/ 300167 w 465571"/>
              <a:gd name="connsiteY17" fmla="*/ 257175 h 752475"/>
              <a:gd name="connsiteX18" fmla="*/ 300167 w 465571"/>
              <a:gd name="connsiteY18" fmla="*/ 172764 h 752475"/>
              <a:gd name="connsiteX19" fmla="*/ 252542 w 465571"/>
              <a:gd name="connsiteY19" fmla="*/ 107632 h 752475"/>
              <a:gd name="connsiteX20" fmla="*/ 252542 w 465571"/>
              <a:gd name="connsiteY20" fmla="*/ 57150 h 752475"/>
              <a:gd name="connsiteX21" fmla="*/ 233492 w 465571"/>
              <a:gd name="connsiteY21" fmla="*/ 38100 h 752475"/>
              <a:gd name="connsiteX22" fmla="*/ 232806 w 465571"/>
              <a:gd name="connsiteY22" fmla="*/ 0 h 752475"/>
              <a:gd name="connsiteX23" fmla="*/ 253618 w 465571"/>
              <a:gd name="connsiteY23" fmla="*/ 400 h 752475"/>
              <a:gd name="connsiteX24" fmla="*/ 261935 w 465571"/>
              <a:gd name="connsiteY24" fmla="*/ 920 h 752475"/>
              <a:gd name="connsiteX25" fmla="*/ 457787 w 465571"/>
              <a:gd name="connsiteY25" fmla="*/ 231800 h 752475"/>
              <a:gd name="connsiteX26" fmla="*/ 453110 w 465571"/>
              <a:gd name="connsiteY26" fmla="*/ 348615 h 752475"/>
              <a:gd name="connsiteX27" fmla="*/ 463997 w 465571"/>
              <a:gd name="connsiteY27" fmla="*/ 502320 h 752475"/>
              <a:gd name="connsiteX28" fmla="*/ 465363 w 465571"/>
              <a:gd name="connsiteY28" fmla="*/ 519202 h 752475"/>
              <a:gd name="connsiteX29" fmla="*/ 251561 w 465571"/>
              <a:gd name="connsiteY29" fmla="*/ 752151 h 752475"/>
              <a:gd name="connsiteX30" fmla="*/ 232806 w 465571"/>
              <a:gd name="connsiteY30" fmla="*/ 752475 h 752475"/>
              <a:gd name="connsiteX31" fmla="*/ 214071 w 465571"/>
              <a:gd name="connsiteY31" fmla="*/ 752151 h 752475"/>
              <a:gd name="connsiteX32" fmla="*/ 197194 w 465571"/>
              <a:gd name="connsiteY32" fmla="*/ 750789 h 752475"/>
              <a:gd name="connsiteX33" fmla="*/ 1587 w 465571"/>
              <a:gd name="connsiteY33" fmla="*/ 502349 h 752475"/>
              <a:gd name="connsiteX34" fmla="*/ 12512 w 465571"/>
              <a:gd name="connsiteY34" fmla="*/ 348615 h 752475"/>
              <a:gd name="connsiteX35" fmla="*/ 7826 w 465571"/>
              <a:gd name="connsiteY35" fmla="*/ 231772 h 752475"/>
              <a:gd name="connsiteX36" fmla="*/ 7309 w 465571"/>
              <a:gd name="connsiteY36" fmla="*/ 223486 h 752475"/>
              <a:gd name="connsiteX37" fmla="*/ 211994 w 465571"/>
              <a:gd name="connsiteY37" fmla="*/ 400 h 752475"/>
              <a:gd name="connsiteX38" fmla="*/ 232806 w 465571"/>
              <a:gd name="connsiteY38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571" h="752475">
                <a:moveTo>
                  <a:pt x="233492" y="142875"/>
                </a:moveTo>
                <a:cubicBezTo>
                  <a:pt x="249632" y="143239"/>
                  <a:pt x="262423" y="156615"/>
                  <a:pt x="262067" y="172755"/>
                </a:cubicBezTo>
                <a:lnTo>
                  <a:pt x="262067" y="257175"/>
                </a:lnTo>
                <a:cubicBezTo>
                  <a:pt x="262067" y="272957"/>
                  <a:pt x="249274" y="285750"/>
                  <a:pt x="233492" y="285750"/>
                </a:cubicBezTo>
                <a:cubicBezTo>
                  <a:pt x="217710" y="285750"/>
                  <a:pt x="204917" y="272957"/>
                  <a:pt x="204917" y="257175"/>
                </a:cubicBezTo>
                <a:lnTo>
                  <a:pt x="204917" y="172755"/>
                </a:lnTo>
                <a:cubicBezTo>
                  <a:pt x="204561" y="156615"/>
                  <a:pt x="217352" y="143239"/>
                  <a:pt x="233492" y="142875"/>
                </a:cubicBezTo>
                <a:close/>
                <a:moveTo>
                  <a:pt x="233492" y="38100"/>
                </a:moveTo>
                <a:cubicBezTo>
                  <a:pt x="222971" y="38100"/>
                  <a:pt x="214442" y="46629"/>
                  <a:pt x="214442" y="57150"/>
                </a:cubicBezTo>
                <a:lnTo>
                  <a:pt x="214442" y="107632"/>
                </a:lnTo>
                <a:cubicBezTo>
                  <a:pt x="185993" y="116537"/>
                  <a:pt x="166677" y="142954"/>
                  <a:pt x="166817" y="172764"/>
                </a:cubicBezTo>
                <a:lnTo>
                  <a:pt x="166817" y="257175"/>
                </a:lnTo>
                <a:cubicBezTo>
                  <a:pt x="166688" y="286980"/>
                  <a:pt x="186000" y="313388"/>
                  <a:pt x="214442" y="322297"/>
                </a:cubicBezTo>
                <a:lnTo>
                  <a:pt x="214442" y="466725"/>
                </a:lnTo>
                <a:cubicBezTo>
                  <a:pt x="214442" y="477246"/>
                  <a:pt x="222971" y="485775"/>
                  <a:pt x="233492" y="485775"/>
                </a:cubicBezTo>
                <a:cubicBezTo>
                  <a:pt x="244013" y="485775"/>
                  <a:pt x="252542" y="477246"/>
                  <a:pt x="252542" y="466725"/>
                </a:cubicBezTo>
                <a:lnTo>
                  <a:pt x="252542" y="322297"/>
                </a:lnTo>
                <a:cubicBezTo>
                  <a:pt x="280988" y="313393"/>
                  <a:pt x="300303" y="286982"/>
                  <a:pt x="300167" y="257175"/>
                </a:cubicBezTo>
                <a:lnTo>
                  <a:pt x="300167" y="172764"/>
                </a:lnTo>
                <a:cubicBezTo>
                  <a:pt x="300301" y="142956"/>
                  <a:pt x="280988" y="116543"/>
                  <a:pt x="252542" y="107632"/>
                </a:cubicBezTo>
                <a:lnTo>
                  <a:pt x="252542" y="57150"/>
                </a:lnTo>
                <a:cubicBezTo>
                  <a:pt x="252542" y="46629"/>
                  <a:pt x="244013" y="38100"/>
                  <a:pt x="233492" y="38100"/>
                </a:cubicBezTo>
                <a:close/>
                <a:moveTo>
                  <a:pt x="232806" y="0"/>
                </a:moveTo>
                <a:cubicBezTo>
                  <a:pt x="239874" y="0"/>
                  <a:pt x="246811" y="133"/>
                  <a:pt x="253618" y="400"/>
                </a:cubicBezTo>
                <a:cubicBezTo>
                  <a:pt x="256394" y="519"/>
                  <a:pt x="259166" y="693"/>
                  <a:pt x="261935" y="920"/>
                </a:cubicBezTo>
                <a:cubicBezTo>
                  <a:pt x="379773" y="10593"/>
                  <a:pt x="467459" y="113962"/>
                  <a:pt x="457787" y="231800"/>
                </a:cubicBezTo>
                <a:cubicBezTo>
                  <a:pt x="455015" y="267214"/>
                  <a:pt x="453110" y="306705"/>
                  <a:pt x="453110" y="348615"/>
                </a:cubicBezTo>
                <a:cubicBezTo>
                  <a:pt x="453970" y="400009"/>
                  <a:pt x="457605" y="451318"/>
                  <a:pt x="463997" y="502320"/>
                </a:cubicBezTo>
                <a:cubicBezTo>
                  <a:pt x="464666" y="507928"/>
                  <a:pt x="465121" y="513559"/>
                  <a:pt x="465363" y="519202"/>
                </a:cubicBezTo>
                <a:cubicBezTo>
                  <a:pt x="470650" y="642569"/>
                  <a:pt x="374928" y="746864"/>
                  <a:pt x="251561" y="752151"/>
                </a:cubicBezTo>
                <a:cubicBezTo>
                  <a:pt x="245415" y="752373"/>
                  <a:pt x="239162" y="752482"/>
                  <a:pt x="232806" y="752475"/>
                </a:cubicBezTo>
                <a:cubicBezTo>
                  <a:pt x="226450" y="752468"/>
                  <a:pt x="220205" y="752361"/>
                  <a:pt x="214071" y="752151"/>
                </a:cubicBezTo>
                <a:cubicBezTo>
                  <a:pt x="208430" y="751910"/>
                  <a:pt x="202801" y="751456"/>
                  <a:pt x="197194" y="750789"/>
                </a:cubicBezTo>
                <a:cubicBezTo>
                  <a:pt x="74574" y="736200"/>
                  <a:pt x="-13003" y="624969"/>
                  <a:pt x="1587" y="502349"/>
                </a:cubicBezTo>
                <a:cubicBezTo>
                  <a:pt x="7993" y="451338"/>
                  <a:pt x="11641" y="400019"/>
                  <a:pt x="12512" y="348615"/>
                </a:cubicBezTo>
                <a:cubicBezTo>
                  <a:pt x="12512" y="306705"/>
                  <a:pt x="10607" y="267186"/>
                  <a:pt x="7826" y="231772"/>
                </a:cubicBezTo>
                <a:cubicBezTo>
                  <a:pt x="7600" y="229013"/>
                  <a:pt x="7428" y="226251"/>
                  <a:pt x="7309" y="223486"/>
                </a:cubicBezTo>
                <a:cubicBezTo>
                  <a:pt x="2227" y="105361"/>
                  <a:pt x="93868" y="5481"/>
                  <a:pt x="211994" y="400"/>
                </a:cubicBezTo>
                <a:cubicBezTo>
                  <a:pt x="218802" y="133"/>
                  <a:pt x="225739" y="0"/>
                  <a:pt x="232806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1D72D922-2273-4100-8886-DE6B3BD2CA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3" t="374" r="22449" b="-374"/>
          <a:stretch/>
        </p:blipFill>
        <p:spPr>
          <a:xfrm>
            <a:off x="9807196" y="0"/>
            <a:ext cx="2384805" cy="7366000"/>
          </a:xfr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9399E5-18B5-99FE-5600-98EA40E888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89B20E-78CA-2954-49ED-EF9A173361BB}"/>
              </a:ext>
            </a:extLst>
          </p:cNvPr>
          <p:cNvGrpSpPr/>
          <p:nvPr/>
        </p:nvGrpSpPr>
        <p:grpSpPr>
          <a:xfrm rot="7189468">
            <a:off x="8069517" y="1691558"/>
            <a:ext cx="3475356" cy="3470340"/>
            <a:chOff x="3301408" y="2241784"/>
            <a:chExt cx="3981492" cy="39757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0D291A-131B-BFCE-20BC-B4AC08F86740}"/>
                </a:ext>
              </a:extLst>
            </p:cNvPr>
            <p:cNvGrpSpPr/>
            <p:nvPr/>
          </p:nvGrpSpPr>
          <p:grpSpPr>
            <a:xfrm>
              <a:off x="3301408" y="2241784"/>
              <a:ext cx="3981492" cy="3975747"/>
              <a:chOff x="3301408" y="2241784"/>
              <a:chExt cx="3981492" cy="3975747"/>
            </a:xfrm>
            <a:effectLst>
              <a:outerShdw blurRad="1524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D8BBF7F-549D-F377-6372-234169F899D1}"/>
                  </a:ext>
                </a:extLst>
              </p:cNvPr>
              <p:cNvSpPr/>
              <p:nvPr/>
            </p:nvSpPr>
            <p:spPr>
              <a:xfrm rot="18000000" flipH="1">
                <a:off x="3930791" y="2381993"/>
                <a:ext cx="1490468" cy="1210049"/>
              </a:xfrm>
              <a:custGeom>
                <a:avLst/>
                <a:gdLst>
                  <a:gd name="connsiteX0" fmla="*/ 0 w 1490468"/>
                  <a:gd name="connsiteY0" fmla="*/ 859810 h 1210049"/>
                  <a:gd name="connsiteX1" fmla="*/ 606631 w 1490468"/>
                  <a:gd name="connsiteY1" fmla="*/ 1210049 h 1210049"/>
                  <a:gd name="connsiteX2" fmla="*/ 653203 w 1490468"/>
                  <a:gd name="connsiteY2" fmla="*/ 1138033 h 1210049"/>
                  <a:gd name="connsiteX3" fmla="*/ 1439464 w 1490468"/>
                  <a:gd name="connsiteY3" fmla="*/ 701077 h 1210049"/>
                  <a:gd name="connsiteX4" fmla="*/ 1490468 w 1490468"/>
                  <a:gd name="connsiteY4" fmla="*/ 699938 h 1210049"/>
                  <a:gd name="connsiteX5" fmla="*/ 1490468 w 1490468"/>
                  <a:gd name="connsiteY5" fmla="*/ 0 h 1210049"/>
                  <a:gd name="connsiteX6" fmla="*/ 1390715 w 1490468"/>
                  <a:gd name="connsiteY6" fmla="*/ 2227 h 1210049"/>
                  <a:gd name="connsiteX7" fmla="*/ 85515 w 1490468"/>
                  <a:gd name="connsiteY7" fmla="*/ 727578 h 1210049"/>
                  <a:gd name="connsiteX8" fmla="*/ 0 w 1490468"/>
                  <a:gd name="connsiteY8" fmla="*/ 859810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859810"/>
                    </a:moveTo>
                    <a:lnTo>
                      <a:pt x="606631" y="1210049"/>
                    </a:lnTo>
                    <a:lnTo>
                      <a:pt x="653203" y="1138033"/>
                    </a:lnTo>
                    <a:cubicBezTo>
                      <a:pt x="841997" y="876253"/>
                      <a:pt x="1133597" y="722693"/>
                      <a:pt x="1439464" y="701077"/>
                    </a:cubicBezTo>
                    <a:lnTo>
                      <a:pt x="1490468" y="699938"/>
                    </a:lnTo>
                    <a:lnTo>
                      <a:pt x="1490468" y="0"/>
                    </a:lnTo>
                    <a:lnTo>
                      <a:pt x="1390715" y="2227"/>
                    </a:lnTo>
                    <a:cubicBezTo>
                      <a:pt x="882974" y="38110"/>
                      <a:pt x="398914" y="293021"/>
                      <a:pt x="85515" y="727578"/>
                    </a:cubicBezTo>
                    <a:lnTo>
                      <a:pt x="0" y="8598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C10450D-131B-1502-4F36-90BC4A5F3DD2}"/>
                  </a:ext>
                </a:extLst>
              </p:cNvPr>
              <p:cNvSpPr/>
              <p:nvPr/>
            </p:nvSpPr>
            <p:spPr>
              <a:xfrm rot="18000000" flipH="1">
                <a:off x="5548533" y="2203775"/>
                <a:ext cx="832680" cy="1720686"/>
              </a:xfrm>
              <a:custGeom>
                <a:avLst/>
                <a:gdLst>
                  <a:gd name="connsiteX0" fmla="*/ 225900 w 832681"/>
                  <a:gd name="connsiteY0" fmla="*/ 0 h 1720687"/>
                  <a:gd name="connsiteX1" fmla="*/ 154141 w 832681"/>
                  <a:gd name="connsiteY1" fmla="*/ 140173 h 1720687"/>
                  <a:gd name="connsiteX2" fmla="*/ 178568 w 832681"/>
                  <a:gd name="connsiteY2" fmla="*/ 1633185 h 1720687"/>
                  <a:gd name="connsiteX3" fmla="*/ 226516 w 832681"/>
                  <a:gd name="connsiteY3" fmla="*/ 1720687 h 1720687"/>
                  <a:gd name="connsiteX4" fmla="*/ 832681 w 832681"/>
                  <a:gd name="connsiteY4" fmla="*/ 1370718 h 1720687"/>
                  <a:gd name="connsiteX5" fmla="*/ 808165 w 832681"/>
                  <a:gd name="connsiteY5" fmla="*/ 1325977 h 1720687"/>
                  <a:gd name="connsiteX6" fmla="*/ 793449 w 832681"/>
                  <a:gd name="connsiteY6" fmla="*/ 426578 h 1720687"/>
                  <a:gd name="connsiteX7" fmla="*/ 832530 w 832681"/>
                  <a:gd name="connsiteY7" fmla="*/ 350238 h 1720687"/>
                  <a:gd name="connsiteX8" fmla="*/ 225900 w 832681"/>
                  <a:gd name="connsiteY8" fmla="*/ 0 h 172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1" h="1720687">
                    <a:moveTo>
                      <a:pt x="225900" y="0"/>
                    </a:moveTo>
                    <a:lnTo>
                      <a:pt x="154141" y="140173"/>
                    </a:lnTo>
                    <a:cubicBezTo>
                      <a:pt x="-65497" y="628863"/>
                      <a:pt x="-44228" y="1175526"/>
                      <a:pt x="178568" y="1633185"/>
                    </a:cubicBezTo>
                    <a:lnTo>
                      <a:pt x="226516" y="1720687"/>
                    </a:lnTo>
                    <a:lnTo>
                      <a:pt x="832681" y="1370718"/>
                    </a:lnTo>
                    <a:lnTo>
                      <a:pt x="808165" y="1325977"/>
                    </a:lnTo>
                    <a:cubicBezTo>
                      <a:pt x="673951" y="1050281"/>
                      <a:pt x="661138" y="720968"/>
                      <a:pt x="793449" y="426578"/>
                    </a:cubicBezTo>
                    <a:lnTo>
                      <a:pt x="832530" y="350238"/>
                    </a:lnTo>
                    <a:lnTo>
                      <a:pt x="2259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E958DC-9EE4-86D0-45E6-62F75F4AE867}"/>
                  </a:ext>
                </a:extLst>
              </p:cNvPr>
              <p:cNvSpPr/>
              <p:nvPr/>
            </p:nvSpPr>
            <p:spPr>
              <a:xfrm rot="18000000" flipH="1">
                <a:off x="3161637" y="3711415"/>
                <a:ext cx="1490735" cy="1211193"/>
              </a:xfrm>
              <a:custGeom>
                <a:avLst/>
                <a:gdLst>
                  <a:gd name="connsiteX0" fmla="*/ 0 w 1490735"/>
                  <a:gd name="connsiteY0" fmla="*/ 546 h 1211193"/>
                  <a:gd name="connsiteX1" fmla="*/ 0 w 1490735"/>
                  <a:gd name="connsiteY1" fmla="*/ 700485 h 1211193"/>
                  <a:gd name="connsiteX2" fmla="*/ 5640 w 1490735"/>
                  <a:gd name="connsiteY2" fmla="*/ 700359 h 1211193"/>
                  <a:gd name="connsiteX3" fmla="*/ 507797 w 1490735"/>
                  <a:gd name="connsiteY3" fmla="*/ 842368 h 1211193"/>
                  <a:gd name="connsiteX4" fmla="*/ 881858 w 1490735"/>
                  <a:gd name="connsiteY4" fmla="*/ 1206244 h 1211193"/>
                  <a:gd name="connsiteX5" fmla="*/ 884570 w 1490735"/>
                  <a:gd name="connsiteY5" fmla="*/ 1211193 h 1211193"/>
                  <a:gd name="connsiteX6" fmla="*/ 1490735 w 1490735"/>
                  <a:gd name="connsiteY6" fmla="*/ 861224 h 1211193"/>
                  <a:gd name="connsiteX7" fmla="*/ 1478983 w 1490735"/>
                  <a:gd name="connsiteY7" fmla="*/ 839775 h 1211193"/>
                  <a:gd name="connsiteX8" fmla="*/ 858036 w 1490735"/>
                  <a:gd name="connsiteY8" fmla="*/ 235737 h 1211193"/>
                  <a:gd name="connsiteX9" fmla="*/ 24450 w 1490735"/>
                  <a:gd name="connsiteY9" fmla="*/ 0 h 1211193"/>
                  <a:gd name="connsiteX10" fmla="*/ 0 w 1490735"/>
                  <a:gd name="connsiteY10" fmla="*/ 546 h 121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5" h="1211193">
                    <a:moveTo>
                      <a:pt x="0" y="546"/>
                    </a:moveTo>
                    <a:lnTo>
                      <a:pt x="0" y="700485"/>
                    </a:lnTo>
                    <a:lnTo>
                      <a:pt x="5640" y="700359"/>
                    </a:lnTo>
                    <a:cubicBezTo>
                      <a:pt x="176719" y="704802"/>
                      <a:pt x="349166" y="750783"/>
                      <a:pt x="507797" y="842368"/>
                    </a:cubicBezTo>
                    <a:cubicBezTo>
                      <a:pt x="666427" y="933954"/>
                      <a:pt x="792471" y="1060307"/>
                      <a:pt x="881858" y="1206244"/>
                    </a:cubicBezTo>
                    <a:lnTo>
                      <a:pt x="884570" y="1211193"/>
                    </a:lnTo>
                    <a:lnTo>
                      <a:pt x="1490735" y="861224"/>
                    </a:lnTo>
                    <a:lnTo>
                      <a:pt x="1478983" y="839775"/>
                    </a:lnTo>
                    <a:cubicBezTo>
                      <a:pt x="1330599" y="597517"/>
                      <a:pt x="1121366" y="387771"/>
                      <a:pt x="858036" y="235737"/>
                    </a:cubicBezTo>
                    <a:cubicBezTo>
                      <a:pt x="594708" y="83704"/>
                      <a:pt x="308444" y="7377"/>
                      <a:pt x="24450" y="0"/>
                    </a:cubicBezTo>
                    <a:lnTo>
                      <a:pt x="0" y="5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65D03D5-2256-61F2-B6A8-A0EC9EC96A51}"/>
                  </a:ext>
                </a:extLst>
              </p:cNvPr>
              <p:cNvSpPr/>
              <p:nvPr/>
            </p:nvSpPr>
            <p:spPr>
              <a:xfrm rot="18000000" flipH="1">
                <a:off x="5931936" y="3536707"/>
                <a:ext cx="1490737" cy="1211191"/>
              </a:xfrm>
              <a:custGeom>
                <a:avLst/>
                <a:gdLst>
                  <a:gd name="connsiteX0" fmla="*/ 0 w 1490737"/>
                  <a:gd name="connsiteY0" fmla="*/ 349970 h 1211191"/>
                  <a:gd name="connsiteX1" fmla="*/ 11753 w 1490737"/>
                  <a:gd name="connsiteY1" fmla="*/ 371416 h 1211191"/>
                  <a:gd name="connsiteX2" fmla="*/ 632700 w 1490737"/>
                  <a:gd name="connsiteY2" fmla="*/ 975455 h 1211191"/>
                  <a:gd name="connsiteX3" fmla="*/ 1466286 w 1490737"/>
                  <a:gd name="connsiteY3" fmla="*/ 1211191 h 1211191"/>
                  <a:gd name="connsiteX4" fmla="*/ 1490736 w 1490737"/>
                  <a:gd name="connsiteY4" fmla="*/ 1210646 h 1211191"/>
                  <a:gd name="connsiteX5" fmla="*/ 1490737 w 1490737"/>
                  <a:gd name="connsiteY5" fmla="*/ 510704 h 1211191"/>
                  <a:gd name="connsiteX6" fmla="*/ 1485094 w 1490737"/>
                  <a:gd name="connsiteY6" fmla="*/ 510830 h 1211191"/>
                  <a:gd name="connsiteX7" fmla="*/ 982938 w 1490737"/>
                  <a:gd name="connsiteY7" fmla="*/ 368821 h 1211191"/>
                  <a:gd name="connsiteX8" fmla="*/ 608876 w 1490737"/>
                  <a:gd name="connsiteY8" fmla="*/ 4945 h 1211191"/>
                  <a:gd name="connsiteX9" fmla="*/ 606166 w 1490737"/>
                  <a:gd name="connsiteY9" fmla="*/ 0 h 1211191"/>
                  <a:gd name="connsiteX10" fmla="*/ 0 w 1490737"/>
                  <a:gd name="connsiteY10" fmla="*/ 349970 h 12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0737" h="1211191">
                    <a:moveTo>
                      <a:pt x="0" y="349970"/>
                    </a:moveTo>
                    <a:lnTo>
                      <a:pt x="11753" y="371416"/>
                    </a:lnTo>
                    <a:cubicBezTo>
                      <a:pt x="160138" y="613674"/>
                      <a:pt x="369371" y="823422"/>
                      <a:pt x="632700" y="975455"/>
                    </a:cubicBezTo>
                    <a:cubicBezTo>
                      <a:pt x="896029" y="1127487"/>
                      <a:pt x="1182291" y="1203815"/>
                      <a:pt x="1466286" y="1211191"/>
                    </a:cubicBezTo>
                    <a:lnTo>
                      <a:pt x="1490736" y="1210646"/>
                    </a:lnTo>
                    <a:lnTo>
                      <a:pt x="1490737" y="510704"/>
                    </a:lnTo>
                    <a:lnTo>
                      <a:pt x="1485094" y="510830"/>
                    </a:lnTo>
                    <a:cubicBezTo>
                      <a:pt x="1314015" y="506387"/>
                      <a:pt x="1141568" y="460407"/>
                      <a:pt x="982938" y="368821"/>
                    </a:cubicBezTo>
                    <a:cubicBezTo>
                      <a:pt x="824307" y="277236"/>
                      <a:pt x="698263" y="150883"/>
                      <a:pt x="608876" y="4945"/>
                    </a:cubicBezTo>
                    <a:lnTo>
                      <a:pt x="606166" y="0"/>
                    </a:lnTo>
                    <a:lnTo>
                      <a:pt x="0" y="34997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EB14EDB-0382-5C6F-4D6D-6C41813D5872}"/>
                  </a:ext>
                </a:extLst>
              </p:cNvPr>
              <p:cNvSpPr/>
              <p:nvPr/>
            </p:nvSpPr>
            <p:spPr>
              <a:xfrm rot="18000000" flipH="1">
                <a:off x="5163046" y="4867272"/>
                <a:ext cx="1490468" cy="1210049"/>
              </a:xfrm>
              <a:custGeom>
                <a:avLst/>
                <a:gdLst>
                  <a:gd name="connsiteX0" fmla="*/ 0 w 1490468"/>
                  <a:gd name="connsiteY0" fmla="*/ 510109 h 1210049"/>
                  <a:gd name="connsiteX1" fmla="*/ 0 w 1490468"/>
                  <a:gd name="connsiteY1" fmla="*/ 1210049 h 1210049"/>
                  <a:gd name="connsiteX2" fmla="*/ 99753 w 1490468"/>
                  <a:gd name="connsiteY2" fmla="*/ 1207822 h 1210049"/>
                  <a:gd name="connsiteX3" fmla="*/ 1404954 w 1490468"/>
                  <a:gd name="connsiteY3" fmla="*/ 482471 h 1210049"/>
                  <a:gd name="connsiteX4" fmla="*/ 1490468 w 1490468"/>
                  <a:gd name="connsiteY4" fmla="*/ 350240 h 1210049"/>
                  <a:gd name="connsiteX5" fmla="*/ 883834 w 1490468"/>
                  <a:gd name="connsiteY5" fmla="*/ 0 h 1210049"/>
                  <a:gd name="connsiteX6" fmla="*/ 837263 w 1490468"/>
                  <a:gd name="connsiteY6" fmla="*/ 72015 h 1210049"/>
                  <a:gd name="connsiteX7" fmla="*/ 51002 w 1490468"/>
                  <a:gd name="connsiteY7" fmla="*/ 508970 h 1210049"/>
                  <a:gd name="connsiteX8" fmla="*/ 0 w 1490468"/>
                  <a:gd name="connsiteY8" fmla="*/ 510109 h 12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0468" h="1210049">
                    <a:moveTo>
                      <a:pt x="0" y="510109"/>
                    </a:moveTo>
                    <a:lnTo>
                      <a:pt x="0" y="1210049"/>
                    </a:lnTo>
                    <a:lnTo>
                      <a:pt x="99753" y="1207822"/>
                    </a:lnTo>
                    <a:cubicBezTo>
                      <a:pt x="607495" y="1171940"/>
                      <a:pt x="1091556" y="917027"/>
                      <a:pt x="1404954" y="482471"/>
                    </a:cubicBezTo>
                    <a:lnTo>
                      <a:pt x="1490468" y="350240"/>
                    </a:lnTo>
                    <a:lnTo>
                      <a:pt x="883834" y="0"/>
                    </a:lnTo>
                    <a:lnTo>
                      <a:pt x="837263" y="72015"/>
                    </a:lnTo>
                    <a:cubicBezTo>
                      <a:pt x="648469" y="333795"/>
                      <a:pt x="356868" y="487354"/>
                      <a:pt x="51002" y="508970"/>
                    </a:cubicBezTo>
                    <a:lnTo>
                      <a:pt x="0" y="510109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A5A9B08-577E-ADE1-30EC-6F434D46A1EE}"/>
                  </a:ext>
                </a:extLst>
              </p:cNvPr>
              <p:cNvSpPr/>
              <p:nvPr/>
            </p:nvSpPr>
            <p:spPr>
              <a:xfrm rot="18000000" flipH="1">
                <a:off x="4203096" y="4534853"/>
                <a:ext cx="832680" cy="1720688"/>
              </a:xfrm>
              <a:custGeom>
                <a:avLst/>
                <a:gdLst>
                  <a:gd name="connsiteX0" fmla="*/ 0 w 832680"/>
                  <a:gd name="connsiteY0" fmla="*/ 349969 h 1720688"/>
                  <a:gd name="connsiteX1" fmla="*/ 24514 w 832680"/>
                  <a:gd name="connsiteY1" fmla="*/ 394707 h 1720688"/>
                  <a:gd name="connsiteX2" fmla="*/ 39230 w 832680"/>
                  <a:gd name="connsiteY2" fmla="*/ 1294107 h 1720688"/>
                  <a:gd name="connsiteX3" fmla="*/ 148 w 832680"/>
                  <a:gd name="connsiteY3" fmla="*/ 1370449 h 1720688"/>
                  <a:gd name="connsiteX4" fmla="*/ 606781 w 832680"/>
                  <a:gd name="connsiteY4" fmla="*/ 1720688 h 1720688"/>
                  <a:gd name="connsiteX5" fmla="*/ 678541 w 832680"/>
                  <a:gd name="connsiteY5" fmla="*/ 1580514 h 1720688"/>
                  <a:gd name="connsiteX6" fmla="*/ 654114 w 832680"/>
                  <a:gd name="connsiteY6" fmla="*/ 87501 h 1720688"/>
                  <a:gd name="connsiteX7" fmla="*/ 606165 w 832680"/>
                  <a:gd name="connsiteY7" fmla="*/ 0 h 1720688"/>
                  <a:gd name="connsiteX8" fmla="*/ 0 w 832680"/>
                  <a:gd name="connsiteY8" fmla="*/ 349969 h 172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2680" h="1720688">
                    <a:moveTo>
                      <a:pt x="0" y="349969"/>
                    </a:moveTo>
                    <a:lnTo>
                      <a:pt x="24514" y="394707"/>
                    </a:lnTo>
                    <a:cubicBezTo>
                      <a:pt x="158727" y="670403"/>
                      <a:pt x="171541" y="999716"/>
                      <a:pt x="39230" y="1294107"/>
                    </a:cubicBezTo>
                    <a:lnTo>
                      <a:pt x="148" y="1370449"/>
                    </a:lnTo>
                    <a:lnTo>
                      <a:pt x="606781" y="1720688"/>
                    </a:lnTo>
                    <a:lnTo>
                      <a:pt x="678541" y="1580514"/>
                    </a:lnTo>
                    <a:cubicBezTo>
                      <a:pt x="898179" y="1091825"/>
                      <a:pt x="876907" y="545160"/>
                      <a:pt x="654114" y="87501"/>
                    </a:cubicBezTo>
                    <a:lnTo>
                      <a:pt x="606165" y="0"/>
                    </a:lnTo>
                    <a:lnTo>
                      <a:pt x="0" y="34996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02C31B6-4D73-8D86-E4E1-3C5EF2E23462}"/>
                </a:ext>
              </a:extLst>
            </p:cNvPr>
            <p:cNvGrpSpPr/>
            <p:nvPr/>
          </p:nvGrpSpPr>
          <p:grpSpPr>
            <a:xfrm>
              <a:off x="3717107" y="2746531"/>
              <a:ext cx="3132003" cy="2856760"/>
              <a:chOff x="3717107" y="2746531"/>
              <a:chExt cx="3132003" cy="285676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7FD944B-7A2D-6361-CE00-6C9F739B0AF7}"/>
                  </a:ext>
                </a:extLst>
              </p:cNvPr>
              <p:cNvSpPr/>
              <p:nvPr/>
            </p:nvSpPr>
            <p:spPr>
              <a:xfrm rot="15445742">
                <a:off x="3717108" y="4039760"/>
                <a:ext cx="379792" cy="379793"/>
              </a:xfrm>
              <a:custGeom>
                <a:avLst/>
                <a:gdLst>
                  <a:gd name="connsiteX0" fmla="*/ 294464 w 612175"/>
                  <a:gd name="connsiteY0" fmla="*/ 131734 h 612176"/>
                  <a:gd name="connsiteX1" fmla="*/ 382028 w 612175"/>
                  <a:gd name="connsiteY1" fmla="*/ 153431 h 612176"/>
                  <a:gd name="connsiteX2" fmla="*/ 347157 w 612175"/>
                  <a:gd name="connsiteY2" fmla="*/ 188302 h 612176"/>
                  <a:gd name="connsiteX3" fmla="*/ 294464 w 612175"/>
                  <a:gd name="connsiteY3" fmla="*/ 178228 h 612176"/>
                  <a:gd name="connsiteX4" fmla="*/ 154980 w 612175"/>
                  <a:gd name="connsiteY4" fmla="*/ 317712 h 612176"/>
                  <a:gd name="connsiteX5" fmla="*/ 294464 w 612175"/>
                  <a:gd name="connsiteY5" fmla="*/ 457195 h 612176"/>
                  <a:gd name="connsiteX6" fmla="*/ 433947 w 612175"/>
                  <a:gd name="connsiteY6" fmla="*/ 317712 h 612176"/>
                  <a:gd name="connsiteX7" fmla="*/ 423873 w 612175"/>
                  <a:gd name="connsiteY7" fmla="*/ 265018 h 612176"/>
                  <a:gd name="connsiteX8" fmla="*/ 458744 w 612175"/>
                  <a:gd name="connsiteY8" fmla="*/ 230147 h 612176"/>
                  <a:gd name="connsiteX9" fmla="*/ 480441 w 612175"/>
                  <a:gd name="connsiteY9" fmla="*/ 317712 h 612176"/>
                  <a:gd name="connsiteX10" fmla="*/ 294464 w 612175"/>
                  <a:gd name="connsiteY10" fmla="*/ 503689 h 612176"/>
                  <a:gd name="connsiteX11" fmla="*/ 108486 w 612175"/>
                  <a:gd name="connsiteY11" fmla="*/ 317712 h 612176"/>
                  <a:gd name="connsiteX12" fmla="*/ 294464 w 612175"/>
                  <a:gd name="connsiteY12" fmla="*/ 131734 h 612176"/>
                  <a:gd name="connsiteX13" fmla="*/ 294464 w 612175"/>
                  <a:gd name="connsiteY13" fmla="*/ 23247 h 612176"/>
                  <a:gd name="connsiteX14" fmla="*/ 433173 w 612175"/>
                  <a:gd name="connsiteY14" fmla="*/ 57343 h 612176"/>
                  <a:gd name="connsiteX15" fmla="*/ 427748 w 612175"/>
                  <a:gd name="connsiteY15" fmla="*/ 62767 h 612176"/>
                  <a:gd name="connsiteX16" fmla="*/ 416900 w 612175"/>
                  <a:gd name="connsiteY16" fmla="*/ 73616 h 612176"/>
                  <a:gd name="connsiteX17" fmla="*/ 419224 w 612175"/>
                  <a:gd name="connsiteY17" fmla="*/ 89114 h 612176"/>
                  <a:gd name="connsiteX18" fmla="*/ 420774 w 612175"/>
                  <a:gd name="connsiteY18" fmla="*/ 104612 h 612176"/>
                  <a:gd name="connsiteX19" fmla="*/ 294464 w 612175"/>
                  <a:gd name="connsiteY19" fmla="*/ 69741 h 612176"/>
                  <a:gd name="connsiteX20" fmla="*/ 46494 w 612175"/>
                  <a:gd name="connsiteY20" fmla="*/ 317711 h 612176"/>
                  <a:gd name="connsiteX21" fmla="*/ 294464 w 612175"/>
                  <a:gd name="connsiteY21" fmla="*/ 565681 h 612176"/>
                  <a:gd name="connsiteX22" fmla="*/ 542434 w 612175"/>
                  <a:gd name="connsiteY22" fmla="*/ 317711 h 612176"/>
                  <a:gd name="connsiteX23" fmla="*/ 507564 w 612175"/>
                  <a:gd name="connsiteY23" fmla="*/ 191402 h 612176"/>
                  <a:gd name="connsiteX24" fmla="*/ 523837 w 612175"/>
                  <a:gd name="connsiteY24" fmla="*/ 193726 h 612176"/>
                  <a:gd name="connsiteX25" fmla="*/ 538560 w 612175"/>
                  <a:gd name="connsiteY25" fmla="*/ 195276 h 612176"/>
                  <a:gd name="connsiteX26" fmla="*/ 548634 w 612175"/>
                  <a:gd name="connsiteY26" fmla="*/ 184428 h 612176"/>
                  <a:gd name="connsiteX27" fmla="*/ 554058 w 612175"/>
                  <a:gd name="connsiteY27" fmla="*/ 179778 h 612176"/>
                  <a:gd name="connsiteX28" fmla="*/ 588929 w 612175"/>
                  <a:gd name="connsiteY28" fmla="*/ 317711 h 612176"/>
                  <a:gd name="connsiteX29" fmla="*/ 294464 w 612175"/>
                  <a:gd name="connsiteY29" fmla="*/ 612176 h 612176"/>
                  <a:gd name="connsiteX30" fmla="*/ 0 w 612175"/>
                  <a:gd name="connsiteY30" fmla="*/ 317711 h 612176"/>
                  <a:gd name="connsiteX31" fmla="*/ 294464 w 612175"/>
                  <a:gd name="connsiteY31" fmla="*/ 23247 h 612176"/>
                  <a:gd name="connsiteX32" fmla="*/ 534684 w 612175"/>
                  <a:gd name="connsiteY32" fmla="*/ 0 h 612176"/>
                  <a:gd name="connsiteX33" fmla="*/ 542434 w 612175"/>
                  <a:gd name="connsiteY33" fmla="*/ 69742 h 612176"/>
                  <a:gd name="connsiteX34" fmla="*/ 612175 w 612175"/>
                  <a:gd name="connsiteY34" fmla="*/ 77491 h 612176"/>
                  <a:gd name="connsiteX35" fmla="*/ 526935 w 612175"/>
                  <a:gd name="connsiteY35" fmla="*/ 162730 h 612176"/>
                  <a:gd name="connsiteX36" fmla="*/ 486640 w 612175"/>
                  <a:gd name="connsiteY36" fmla="*/ 158081 h 612176"/>
                  <a:gd name="connsiteX37" fmla="*/ 362655 w 612175"/>
                  <a:gd name="connsiteY37" fmla="*/ 282066 h 612176"/>
                  <a:gd name="connsiteX38" fmla="*/ 371179 w 612175"/>
                  <a:gd name="connsiteY38" fmla="*/ 317712 h 612176"/>
                  <a:gd name="connsiteX39" fmla="*/ 293689 w 612175"/>
                  <a:gd name="connsiteY39" fmla="*/ 395202 h 612176"/>
                  <a:gd name="connsiteX40" fmla="*/ 216198 w 612175"/>
                  <a:gd name="connsiteY40" fmla="*/ 317712 h 612176"/>
                  <a:gd name="connsiteX41" fmla="*/ 293689 w 612175"/>
                  <a:gd name="connsiteY41" fmla="*/ 240221 h 612176"/>
                  <a:gd name="connsiteX42" fmla="*/ 330109 w 612175"/>
                  <a:gd name="connsiteY42" fmla="*/ 249520 h 612176"/>
                  <a:gd name="connsiteX43" fmla="*/ 454094 w 612175"/>
                  <a:gd name="connsiteY43" fmla="*/ 125535 h 612176"/>
                  <a:gd name="connsiteX44" fmla="*/ 449445 w 612175"/>
                  <a:gd name="connsiteY44" fmla="*/ 85240 h 612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2175" h="612176">
                    <a:moveTo>
                      <a:pt x="294464" y="131734"/>
                    </a:moveTo>
                    <a:cubicBezTo>
                      <a:pt x="326235" y="131734"/>
                      <a:pt x="355681" y="139483"/>
                      <a:pt x="382028" y="153431"/>
                    </a:cubicBezTo>
                    <a:lnTo>
                      <a:pt x="347157" y="188302"/>
                    </a:lnTo>
                    <a:cubicBezTo>
                      <a:pt x="330884" y="182103"/>
                      <a:pt x="313061" y="178228"/>
                      <a:pt x="294464" y="178228"/>
                    </a:cubicBezTo>
                    <a:cubicBezTo>
                      <a:pt x="217748" y="178228"/>
                      <a:pt x="154980" y="240996"/>
                      <a:pt x="154980" y="317712"/>
                    </a:cubicBezTo>
                    <a:cubicBezTo>
                      <a:pt x="154980" y="394427"/>
                      <a:pt x="217748" y="457195"/>
                      <a:pt x="294464" y="457195"/>
                    </a:cubicBezTo>
                    <a:cubicBezTo>
                      <a:pt x="371179" y="457195"/>
                      <a:pt x="433947" y="394427"/>
                      <a:pt x="433947" y="317712"/>
                    </a:cubicBezTo>
                    <a:cubicBezTo>
                      <a:pt x="433947" y="299114"/>
                      <a:pt x="430847" y="281291"/>
                      <a:pt x="423873" y="265018"/>
                    </a:cubicBezTo>
                    <a:lnTo>
                      <a:pt x="458744" y="230147"/>
                    </a:lnTo>
                    <a:cubicBezTo>
                      <a:pt x="472692" y="256494"/>
                      <a:pt x="480441" y="285940"/>
                      <a:pt x="480441" y="317712"/>
                    </a:cubicBezTo>
                    <a:cubicBezTo>
                      <a:pt x="480441" y="419999"/>
                      <a:pt x="396751" y="503689"/>
                      <a:pt x="294464" y="503689"/>
                    </a:cubicBezTo>
                    <a:cubicBezTo>
                      <a:pt x="192176" y="503689"/>
                      <a:pt x="108486" y="419999"/>
                      <a:pt x="108486" y="317712"/>
                    </a:cubicBezTo>
                    <a:cubicBezTo>
                      <a:pt x="108486" y="215424"/>
                      <a:pt x="192176" y="131734"/>
                      <a:pt x="294464" y="131734"/>
                    </a:cubicBezTo>
                    <a:close/>
                    <a:moveTo>
                      <a:pt x="294464" y="23247"/>
                    </a:moveTo>
                    <a:cubicBezTo>
                      <a:pt x="344833" y="23247"/>
                      <a:pt x="391328" y="35646"/>
                      <a:pt x="433173" y="57343"/>
                    </a:cubicBezTo>
                    <a:lnTo>
                      <a:pt x="427748" y="62767"/>
                    </a:lnTo>
                    <a:lnTo>
                      <a:pt x="416900" y="73616"/>
                    </a:lnTo>
                    <a:lnTo>
                      <a:pt x="419224" y="89114"/>
                    </a:lnTo>
                    <a:lnTo>
                      <a:pt x="420774" y="104612"/>
                    </a:lnTo>
                    <a:cubicBezTo>
                      <a:pt x="383579" y="82140"/>
                      <a:pt x="340184" y="69741"/>
                      <a:pt x="294464" y="69741"/>
                    </a:cubicBezTo>
                    <a:cubicBezTo>
                      <a:pt x="158081" y="69741"/>
                      <a:pt x="46494" y="181328"/>
                      <a:pt x="46494" y="317711"/>
                    </a:cubicBezTo>
                    <a:cubicBezTo>
                      <a:pt x="46494" y="454095"/>
                      <a:pt x="158081" y="565681"/>
                      <a:pt x="294464" y="565681"/>
                    </a:cubicBezTo>
                    <a:cubicBezTo>
                      <a:pt x="430848" y="565681"/>
                      <a:pt x="542434" y="454095"/>
                      <a:pt x="542434" y="317711"/>
                    </a:cubicBezTo>
                    <a:cubicBezTo>
                      <a:pt x="542434" y="271217"/>
                      <a:pt x="529261" y="228597"/>
                      <a:pt x="507564" y="191402"/>
                    </a:cubicBezTo>
                    <a:lnTo>
                      <a:pt x="523837" y="193726"/>
                    </a:lnTo>
                    <a:lnTo>
                      <a:pt x="538560" y="195276"/>
                    </a:lnTo>
                    <a:lnTo>
                      <a:pt x="548634" y="184428"/>
                    </a:lnTo>
                    <a:lnTo>
                      <a:pt x="554058" y="179778"/>
                    </a:lnTo>
                    <a:cubicBezTo>
                      <a:pt x="576530" y="220848"/>
                      <a:pt x="588929" y="267342"/>
                      <a:pt x="588929" y="317711"/>
                    </a:cubicBezTo>
                    <a:cubicBezTo>
                      <a:pt x="588929" y="480442"/>
                      <a:pt x="457195" y="612176"/>
                      <a:pt x="294464" y="612176"/>
                    </a:cubicBezTo>
                    <a:cubicBezTo>
                      <a:pt x="131734" y="612176"/>
                      <a:pt x="0" y="480442"/>
                      <a:pt x="0" y="317711"/>
                    </a:cubicBezTo>
                    <a:cubicBezTo>
                      <a:pt x="0" y="154981"/>
                      <a:pt x="131734" y="23247"/>
                      <a:pt x="294464" y="23247"/>
                    </a:cubicBezTo>
                    <a:close/>
                    <a:moveTo>
                      <a:pt x="534684" y="0"/>
                    </a:moveTo>
                    <a:lnTo>
                      <a:pt x="542434" y="69742"/>
                    </a:lnTo>
                    <a:lnTo>
                      <a:pt x="612175" y="77491"/>
                    </a:lnTo>
                    <a:lnTo>
                      <a:pt x="526935" y="162730"/>
                    </a:lnTo>
                    <a:lnTo>
                      <a:pt x="486640" y="158081"/>
                    </a:lnTo>
                    <a:lnTo>
                      <a:pt x="362655" y="282066"/>
                    </a:lnTo>
                    <a:cubicBezTo>
                      <a:pt x="368080" y="292915"/>
                      <a:pt x="371179" y="304538"/>
                      <a:pt x="371179" y="317712"/>
                    </a:cubicBezTo>
                    <a:cubicBezTo>
                      <a:pt x="371179" y="360331"/>
                      <a:pt x="336308" y="395202"/>
                      <a:pt x="293689" y="395202"/>
                    </a:cubicBezTo>
                    <a:cubicBezTo>
                      <a:pt x="251069" y="395202"/>
                      <a:pt x="216198" y="360331"/>
                      <a:pt x="216198" y="317712"/>
                    </a:cubicBezTo>
                    <a:cubicBezTo>
                      <a:pt x="216198" y="275092"/>
                      <a:pt x="251069" y="240221"/>
                      <a:pt x="293689" y="240221"/>
                    </a:cubicBezTo>
                    <a:cubicBezTo>
                      <a:pt x="306862" y="240221"/>
                      <a:pt x="319261" y="244095"/>
                      <a:pt x="330109" y="249520"/>
                    </a:cubicBezTo>
                    <a:lnTo>
                      <a:pt x="454094" y="125535"/>
                    </a:lnTo>
                    <a:lnTo>
                      <a:pt x="449445" y="8524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68E5A8F-97E3-E2B4-3EE9-D962EA8DFFD0}"/>
                  </a:ext>
                </a:extLst>
              </p:cNvPr>
              <p:cNvSpPr/>
              <p:nvPr/>
            </p:nvSpPr>
            <p:spPr>
              <a:xfrm rot="14684647">
                <a:off x="4386321" y="2869452"/>
                <a:ext cx="389822" cy="355755"/>
              </a:xfrm>
              <a:custGeom>
                <a:avLst/>
                <a:gdLst>
                  <a:gd name="connsiteX0" fmla="*/ 73058 w 628341"/>
                  <a:gd name="connsiteY0" fmla="*/ 405935 h 573431"/>
                  <a:gd name="connsiteX1" fmla="*/ 170921 w 628341"/>
                  <a:gd name="connsiteY1" fmla="*/ 573431 h 573431"/>
                  <a:gd name="connsiteX2" fmla="*/ 142250 w 628341"/>
                  <a:gd name="connsiteY2" fmla="*/ 573431 h 573431"/>
                  <a:gd name="connsiteX3" fmla="*/ 13468 w 628341"/>
                  <a:gd name="connsiteY3" fmla="*/ 412274 h 573431"/>
                  <a:gd name="connsiteX4" fmla="*/ 521705 w 628341"/>
                  <a:gd name="connsiteY4" fmla="*/ 350583 h 573431"/>
                  <a:gd name="connsiteX5" fmla="*/ 610176 w 628341"/>
                  <a:gd name="connsiteY5" fmla="*/ 360703 h 573431"/>
                  <a:gd name="connsiteX6" fmla="*/ 421549 w 628341"/>
                  <a:gd name="connsiteY6" fmla="*/ 573431 h 573431"/>
                  <a:gd name="connsiteX7" fmla="*/ 387972 w 628341"/>
                  <a:gd name="connsiteY7" fmla="*/ 573431 h 573431"/>
                  <a:gd name="connsiteX8" fmla="*/ 32593 w 628341"/>
                  <a:gd name="connsiteY8" fmla="*/ 308126 h 573431"/>
                  <a:gd name="connsiteX9" fmla="*/ 114864 w 628341"/>
                  <a:gd name="connsiteY9" fmla="*/ 315255 h 573431"/>
                  <a:gd name="connsiteX10" fmla="*/ 72779 w 628341"/>
                  <a:gd name="connsiteY10" fmla="*/ 374799 h 573431"/>
                  <a:gd name="connsiteX11" fmla="*/ 0 w 628341"/>
                  <a:gd name="connsiteY11" fmla="*/ 382533 h 573431"/>
                  <a:gd name="connsiteX12" fmla="*/ 579622 w 628341"/>
                  <a:gd name="connsiteY12" fmla="*/ 221034 h 573431"/>
                  <a:gd name="connsiteX13" fmla="*/ 628341 w 628341"/>
                  <a:gd name="connsiteY13" fmla="*/ 331582 h 573431"/>
                  <a:gd name="connsiteX14" fmla="*/ 522272 w 628341"/>
                  <a:gd name="connsiteY14" fmla="*/ 319455 h 573431"/>
                  <a:gd name="connsiteX15" fmla="*/ 461178 w 628341"/>
                  <a:gd name="connsiteY15" fmla="*/ 231557 h 573431"/>
                  <a:gd name="connsiteX16" fmla="*/ 148053 w 628341"/>
                  <a:gd name="connsiteY16" fmla="*/ 150255 h 573431"/>
                  <a:gd name="connsiteX17" fmla="*/ 260089 w 628341"/>
                  <a:gd name="connsiteY17" fmla="*/ 200670 h 573431"/>
                  <a:gd name="connsiteX18" fmla="*/ 260089 w 628341"/>
                  <a:gd name="connsiteY18" fmla="*/ 573431 h 573431"/>
                  <a:gd name="connsiteX19" fmla="*/ 206822 w 628341"/>
                  <a:gd name="connsiteY19" fmla="*/ 573431 h 573431"/>
                  <a:gd name="connsiteX20" fmla="*/ 99800 w 628341"/>
                  <a:gd name="connsiteY20" fmla="*/ 390267 h 573431"/>
                  <a:gd name="connsiteX21" fmla="*/ 134113 w 628341"/>
                  <a:gd name="connsiteY21" fmla="*/ 341727 h 573431"/>
                  <a:gd name="connsiteX22" fmla="*/ 193021 w 628341"/>
                  <a:gd name="connsiteY22" fmla="*/ 496398 h 573431"/>
                  <a:gd name="connsiteX23" fmla="*/ 403207 w 628341"/>
                  <a:gd name="connsiteY23" fmla="*/ 149666 h 573431"/>
                  <a:gd name="connsiteX24" fmla="*/ 360580 w 628341"/>
                  <a:gd name="connsiteY24" fmla="*/ 477777 h 573431"/>
                  <a:gd name="connsiteX25" fmla="*/ 444138 w 628341"/>
                  <a:gd name="connsiteY25" fmla="*/ 261346 h 573431"/>
                  <a:gd name="connsiteX26" fmla="*/ 495103 w 628341"/>
                  <a:gd name="connsiteY26" fmla="*/ 334675 h 573431"/>
                  <a:gd name="connsiteX27" fmla="*/ 351823 w 628341"/>
                  <a:gd name="connsiteY27" fmla="*/ 573431 h 573431"/>
                  <a:gd name="connsiteX28" fmla="*/ 291086 w 628341"/>
                  <a:gd name="connsiteY28" fmla="*/ 573431 h 573431"/>
                  <a:gd name="connsiteX29" fmla="*/ 291086 w 628341"/>
                  <a:gd name="connsiteY29" fmla="*/ 200624 h 573431"/>
                  <a:gd name="connsiteX30" fmla="*/ 291086 w 628341"/>
                  <a:gd name="connsiteY30" fmla="*/ 0 h 573431"/>
                  <a:gd name="connsiteX31" fmla="*/ 405609 w 628341"/>
                  <a:gd name="connsiteY31" fmla="*/ 114523 h 573431"/>
                  <a:gd name="connsiteX32" fmla="*/ 291086 w 628341"/>
                  <a:gd name="connsiteY32" fmla="*/ 166582 h 573431"/>
                  <a:gd name="connsiteX33" fmla="*/ 260090 w 628341"/>
                  <a:gd name="connsiteY33" fmla="*/ 0 h 573431"/>
                  <a:gd name="connsiteX34" fmla="*/ 260090 w 628341"/>
                  <a:gd name="connsiteY34" fmla="*/ 166682 h 573431"/>
                  <a:gd name="connsiteX35" fmla="*/ 145140 w 628341"/>
                  <a:gd name="connsiteY35" fmla="*/ 114950 h 573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8341" h="573431">
                    <a:moveTo>
                      <a:pt x="73058" y="405935"/>
                    </a:moveTo>
                    <a:lnTo>
                      <a:pt x="170921" y="573431"/>
                    </a:lnTo>
                    <a:lnTo>
                      <a:pt x="142250" y="573431"/>
                    </a:lnTo>
                    <a:lnTo>
                      <a:pt x="13468" y="412274"/>
                    </a:lnTo>
                    <a:close/>
                    <a:moveTo>
                      <a:pt x="521705" y="350583"/>
                    </a:moveTo>
                    <a:lnTo>
                      <a:pt x="610176" y="360703"/>
                    </a:lnTo>
                    <a:lnTo>
                      <a:pt x="421549" y="573431"/>
                    </a:lnTo>
                    <a:lnTo>
                      <a:pt x="387972" y="573431"/>
                    </a:lnTo>
                    <a:close/>
                    <a:moveTo>
                      <a:pt x="32593" y="308126"/>
                    </a:moveTo>
                    <a:lnTo>
                      <a:pt x="114864" y="315255"/>
                    </a:lnTo>
                    <a:lnTo>
                      <a:pt x="72779" y="374799"/>
                    </a:lnTo>
                    <a:lnTo>
                      <a:pt x="0" y="382533"/>
                    </a:lnTo>
                    <a:close/>
                    <a:moveTo>
                      <a:pt x="579622" y="221034"/>
                    </a:moveTo>
                    <a:lnTo>
                      <a:pt x="628341" y="331582"/>
                    </a:lnTo>
                    <a:lnTo>
                      <a:pt x="522272" y="319455"/>
                    </a:lnTo>
                    <a:lnTo>
                      <a:pt x="461178" y="231557"/>
                    </a:lnTo>
                    <a:close/>
                    <a:moveTo>
                      <a:pt x="148053" y="150255"/>
                    </a:moveTo>
                    <a:lnTo>
                      <a:pt x="260089" y="200670"/>
                    </a:lnTo>
                    <a:lnTo>
                      <a:pt x="260089" y="573431"/>
                    </a:lnTo>
                    <a:lnTo>
                      <a:pt x="206822" y="573431"/>
                    </a:lnTo>
                    <a:lnTo>
                      <a:pt x="99800" y="390267"/>
                    </a:lnTo>
                    <a:lnTo>
                      <a:pt x="134113" y="341727"/>
                    </a:lnTo>
                    <a:lnTo>
                      <a:pt x="193021" y="496398"/>
                    </a:lnTo>
                    <a:close/>
                    <a:moveTo>
                      <a:pt x="403207" y="149666"/>
                    </a:moveTo>
                    <a:lnTo>
                      <a:pt x="360580" y="477777"/>
                    </a:lnTo>
                    <a:lnTo>
                      <a:pt x="444138" y="261346"/>
                    </a:lnTo>
                    <a:lnTo>
                      <a:pt x="495103" y="334675"/>
                    </a:lnTo>
                    <a:lnTo>
                      <a:pt x="351823" y="573431"/>
                    </a:lnTo>
                    <a:lnTo>
                      <a:pt x="291086" y="573431"/>
                    </a:lnTo>
                    <a:lnTo>
                      <a:pt x="291086" y="200624"/>
                    </a:lnTo>
                    <a:close/>
                    <a:moveTo>
                      <a:pt x="291086" y="0"/>
                    </a:moveTo>
                    <a:lnTo>
                      <a:pt x="405609" y="114523"/>
                    </a:lnTo>
                    <a:lnTo>
                      <a:pt x="291086" y="166582"/>
                    </a:lnTo>
                    <a:close/>
                    <a:moveTo>
                      <a:pt x="260090" y="0"/>
                    </a:moveTo>
                    <a:lnTo>
                      <a:pt x="260090" y="166682"/>
                    </a:lnTo>
                    <a:lnTo>
                      <a:pt x="145140" y="11495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201BE0B-9AE8-E4D7-6126-FECB46AA7262}"/>
                  </a:ext>
                </a:extLst>
              </p:cNvPr>
              <p:cNvSpPr/>
              <p:nvPr/>
            </p:nvSpPr>
            <p:spPr>
              <a:xfrm rot="14410532">
                <a:off x="4439415" y="5264516"/>
                <a:ext cx="326911" cy="326909"/>
              </a:xfrm>
              <a:custGeom>
                <a:avLst/>
                <a:gdLst>
                  <a:gd name="connsiteX0" fmla="*/ 356457 w 526936"/>
                  <a:gd name="connsiteY0" fmla="*/ 418450 h 526937"/>
                  <a:gd name="connsiteX1" fmla="*/ 356457 w 526936"/>
                  <a:gd name="connsiteY1" fmla="*/ 480442 h 526937"/>
                  <a:gd name="connsiteX2" fmla="*/ 480442 w 526936"/>
                  <a:gd name="connsiteY2" fmla="*/ 480442 h 526937"/>
                  <a:gd name="connsiteX3" fmla="*/ 480442 w 526936"/>
                  <a:gd name="connsiteY3" fmla="*/ 418450 h 526937"/>
                  <a:gd name="connsiteX4" fmla="*/ 201476 w 526936"/>
                  <a:gd name="connsiteY4" fmla="*/ 418450 h 526937"/>
                  <a:gd name="connsiteX5" fmla="*/ 201476 w 526936"/>
                  <a:gd name="connsiteY5" fmla="*/ 480442 h 526937"/>
                  <a:gd name="connsiteX6" fmla="*/ 325461 w 526936"/>
                  <a:gd name="connsiteY6" fmla="*/ 480442 h 526937"/>
                  <a:gd name="connsiteX7" fmla="*/ 325461 w 526936"/>
                  <a:gd name="connsiteY7" fmla="*/ 418450 h 526937"/>
                  <a:gd name="connsiteX8" fmla="*/ 46494 w 526936"/>
                  <a:gd name="connsiteY8" fmla="*/ 418450 h 526937"/>
                  <a:gd name="connsiteX9" fmla="*/ 46494 w 526936"/>
                  <a:gd name="connsiteY9" fmla="*/ 480442 h 526937"/>
                  <a:gd name="connsiteX10" fmla="*/ 170479 w 526936"/>
                  <a:gd name="connsiteY10" fmla="*/ 480442 h 526937"/>
                  <a:gd name="connsiteX11" fmla="*/ 170479 w 526936"/>
                  <a:gd name="connsiteY11" fmla="*/ 418450 h 526937"/>
                  <a:gd name="connsiteX12" fmla="*/ 356457 w 526936"/>
                  <a:gd name="connsiteY12" fmla="*/ 325461 h 526937"/>
                  <a:gd name="connsiteX13" fmla="*/ 356457 w 526936"/>
                  <a:gd name="connsiteY13" fmla="*/ 387454 h 526937"/>
                  <a:gd name="connsiteX14" fmla="*/ 480442 w 526936"/>
                  <a:gd name="connsiteY14" fmla="*/ 387454 h 526937"/>
                  <a:gd name="connsiteX15" fmla="*/ 480442 w 526936"/>
                  <a:gd name="connsiteY15" fmla="*/ 325461 h 526937"/>
                  <a:gd name="connsiteX16" fmla="*/ 201476 w 526936"/>
                  <a:gd name="connsiteY16" fmla="*/ 325461 h 526937"/>
                  <a:gd name="connsiteX17" fmla="*/ 201476 w 526936"/>
                  <a:gd name="connsiteY17" fmla="*/ 387454 h 526937"/>
                  <a:gd name="connsiteX18" fmla="*/ 325461 w 526936"/>
                  <a:gd name="connsiteY18" fmla="*/ 387454 h 526937"/>
                  <a:gd name="connsiteX19" fmla="*/ 325461 w 526936"/>
                  <a:gd name="connsiteY19" fmla="*/ 325461 h 526937"/>
                  <a:gd name="connsiteX20" fmla="*/ 46494 w 526936"/>
                  <a:gd name="connsiteY20" fmla="*/ 325461 h 526937"/>
                  <a:gd name="connsiteX21" fmla="*/ 46494 w 526936"/>
                  <a:gd name="connsiteY21" fmla="*/ 387454 h 526937"/>
                  <a:gd name="connsiteX22" fmla="*/ 170479 w 526936"/>
                  <a:gd name="connsiteY22" fmla="*/ 387454 h 526937"/>
                  <a:gd name="connsiteX23" fmla="*/ 170479 w 526936"/>
                  <a:gd name="connsiteY23" fmla="*/ 325461 h 526937"/>
                  <a:gd name="connsiteX24" fmla="*/ 356457 w 526936"/>
                  <a:gd name="connsiteY24" fmla="*/ 232472 h 526937"/>
                  <a:gd name="connsiteX25" fmla="*/ 356457 w 526936"/>
                  <a:gd name="connsiteY25" fmla="*/ 294465 h 526937"/>
                  <a:gd name="connsiteX26" fmla="*/ 480442 w 526936"/>
                  <a:gd name="connsiteY26" fmla="*/ 294465 h 526937"/>
                  <a:gd name="connsiteX27" fmla="*/ 480442 w 526936"/>
                  <a:gd name="connsiteY27" fmla="*/ 232472 h 526937"/>
                  <a:gd name="connsiteX28" fmla="*/ 201476 w 526936"/>
                  <a:gd name="connsiteY28" fmla="*/ 232472 h 526937"/>
                  <a:gd name="connsiteX29" fmla="*/ 201476 w 526936"/>
                  <a:gd name="connsiteY29" fmla="*/ 294465 h 526937"/>
                  <a:gd name="connsiteX30" fmla="*/ 325461 w 526936"/>
                  <a:gd name="connsiteY30" fmla="*/ 294465 h 526937"/>
                  <a:gd name="connsiteX31" fmla="*/ 325461 w 526936"/>
                  <a:gd name="connsiteY31" fmla="*/ 232472 h 526937"/>
                  <a:gd name="connsiteX32" fmla="*/ 46494 w 526936"/>
                  <a:gd name="connsiteY32" fmla="*/ 232472 h 526937"/>
                  <a:gd name="connsiteX33" fmla="*/ 46494 w 526936"/>
                  <a:gd name="connsiteY33" fmla="*/ 294465 h 526937"/>
                  <a:gd name="connsiteX34" fmla="*/ 170479 w 526936"/>
                  <a:gd name="connsiteY34" fmla="*/ 294465 h 526937"/>
                  <a:gd name="connsiteX35" fmla="*/ 170479 w 526936"/>
                  <a:gd name="connsiteY35" fmla="*/ 232472 h 526937"/>
                  <a:gd name="connsiteX36" fmla="*/ 0 w 526936"/>
                  <a:gd name="connsiteY36" fmla="*/ 185978 h 526937"/>
                  <a:gd name="connsiteX37" fmla="*/ 526936 w 526936"/>
                  <a:gd name="connsiteY37" fmla="*/ 185978 h 526937"/>
                  <a:gd name="connsiteX38" fmla="*/ 526936 w 526936"/>
                  <a:gd name="connsiteY38" fmla="*/ 526937 h 526937"/>
                  <a:gd name="connsiteX39" fmla="*/ 0 w 526936"/>
                  <a:gd name="connsiteY39" fmla="*/ 526937 h 526937"/>
                  <a:gd name="connsiteX40" fmla="*/ 0 w 526936"/>
                  <a:gd name="connsiteY40" fmla="*/ 46495 h 526937"/>
                  <a:gd name="connsiteX41" fmla="*/ 61993 w 526936"/>
                  <a:gd name="connsiteY41" fmla="*/ 46495 h 526937"/>
                  <a:gd name="connsiteX42" fmla="*/ 61993 w 526936"/>
                  <a:gd name="connsiteY42" fmla="*/ 69742 h 526937"/>
                  <a:gd name="connsiteX43" fmla="*/ 116236 w 526936"/>
                  <a:gd name="connsiteY43" fmla="*/ 123986 h 526937"/>
                  <a:gd name="connsiteX44" fmla="*/ 170479 w 526936"/>
                  <a:gd name="connsiteY44" fmla="*/ 69742 h 526937"/>
                  <a:gd name="connsiteX45" fmla="*/ 170479 w 526936"/>
                  <a:gd name="connsiteY45" fmla="*/ 46495 h 526937"/>
                  <a:gd name="connsiteX46" fmla="*/ 356457 w 526936"/>
                  <a:gd name="connsiteY46" fmla="*/ 46495 h 526937"/>
                  <a:gd name="connsiteX47" fmla="*/ 356457 w 526936"/>
                  <a:gd name="connsiteY47" fmla="*/ 69742 h 526937"/>
                  <a:gd name="connsiteX48" fmla="*/ 410700 w 526936"/>
                  <a:gd name="connsiteY48" fmla="*/ 123986 h 526937"/>
                  <a:gd name="connsiteX49" fmla="*/ 464944 w 526936"/>
                  <a:gd name="connsiteY49" fmla="*/ 69742 h 526937"/>
                  <a:gd name="connsiteX50" fmla="*/ 464944 w 526936"/>
                  <a:gd name="connsiteY50" fmla="*/ 46495 h 526937"/>
                  <a:gd name="connsiteX51" fmla="*/ 526936 w 526936"/>
                  <a:gd name="connsiteY51" fmla="*/ 46495 h 526937"/>
                  <a:gd name="connsiteX52" fmla="*/ 526936 w 526936"/>
                  <a:gd name="connsiteY52" fmla="*/ 154982 h 526937"/>
                  <a:gd name="connsiteX53" fmla="*/ 0 w 526936"/>
                  <a:gd name="connsiteY53" fmla="*/ 154982 h 526937"/>
                  <a:gd name="connsiteX54" fmla="*/ 410701 w 526936"/>
                  <a:gd name="connsiteY54" fmla="*/ 0 h 526937"/>
                  <a:gd name="connsiteX55" fmla="*/ 433948 w 526936"/>
                  <a:gd name="connsiteY55" fmla="*/ 23247 h 526937"/>
                  <a:gd name="connsiteX56" fmla="*/ 433948 w 526936"/>
                  <a:gd name="connsiteY56" fmla="*/ 69742 h 526937"/>
                  <a:gd name="connsiteX57" fmla="*/ 410701 w 526936"/>
                  <a:gd name="connsiteY57" fmla="*/ 92989 h 526937"/>
                  <a:gd name="connsiteX58" fmla="*/ 387454 w 526936"/>
                  <a:gd name="connsiteY58" fmla="*/ 69742 h 526937"/>
                  <a:gd name="connsiteX59" fmla="*/ 387454 w 526936"/>
                  <a:gd name="connsiteY59" fmla="*/ 23247 h 526937"/>
                  <a:gd name="connsiteX60" fmla="*/ 410701 w 526936"/>
                  <a:gd name="connsiteY60" fmla="*/ 0 h 526937"/>
                  <a:gd name="connsiteX61" fmla="*/ 116236 w 526936"/>
                  <a:gd name="connsiteY61" fmla="*/ 0 h 526937"/>
                  <a:gd name="connsiteX62" fmla="*/ 139483 w 526936"/>
                  <a:gd name="connsiteY62" fmla="*/ 23247 h 526937"/>
                  <a:gd name="connsiteX63" fmla="*/ 139483 w 526936"/>
                  <a:gd name="connsiteY63" fmla="*/ 69742 h 526937"/>
                  <a:gd name="connsiteX64" fmla="*/ 116236 w 526936"/>
                  <a:gd name="connsiteY64" fmla="*/ 92989 h 526937"/>
                  <a:gd name="connsiteX65" fmla="*/ 92989 w 526936"/>
                  <a:gd name="connsiteY65" fmla="*/ 69742 h 526937"/>
                  <a:gd name="connsiteX66" fmla="*/ 92989 w 526936"/>
                  <a:gd name="connsiteY66" fmla="*/ 23247 h 526937"/>
                  <a:gd name="connsiteX67" fmla="*/ 116236 w 526936"/>
                  <a:gd name="connsiteY67" fmla="*/ 0 h 52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26936" h="526937">
                    <a:moveTo>
                      <a:pt x="356457" y="418450"/>
                    </a:moveTo>
                    <a:lnTo>
                      <a:pt x="356457" y="480442"/>
                    </a:lnTo>
                    <a:lnTo>
                      <a:pt x="480442" y="480442"/>
                    </a:lnTo>
                    <a:lnTo>
                      <a:pt x="480442" y="418450"/>
                    </a:lnTo>
                    <a:close/>
                    <a:moveTo>
                      <a:pt x="201476" y="418450"/>
                    </a:moveTo>
                    <a:lnTo>
                      <a:pt x="201476" y="480442"/>
                    </a:lnTo>
                    <a:lnTo>
                      <a:pt x="325461" y="480442"/>
                    </a:lnTo>
                    <a:lnTo>
                      <a:pt x="325461" y="418450"/>
                    </a:lnTo>
                    <a:close/>
                    <a:moveTo>
                      <a:pt x="46494" y="418450"/>
                    </a:moveTo>
                    <a:lnTo>
                      <a:pt x="46494" y="480442"/>
                    </a:lnTo>
                    <a:lnTo>
                      <a:pt x="170479" y="480442"/>
                    </a:lnTo>
                    <a:lnTo>
                      <a:pt x="170479" y="418450"/>
                    </a:lnTo>
                    <a:close/>
                    <a:moveTo>
                      <a:pt x="356457" y="325461"/>
                    </a:moveTo>
                    <a:lnTo>
                      <a:pt x="356457" y="387454"/>
                    </a:lnTo>
                    <a:lnTo>
                      <a:pt x="480442" y="387454"/>
                    </a:lnTo>
                    <a:lnTo>
                      <a:pt x="480442" y="325461"/>
                    </a:lnTo>
                    <a:close/>
                    <a:moveTo>
                      <a:pt x="201476" y="325461"/>
                    </a:moveTo>
                    <a:lnTo>
                      <a:pt x="201476" y="387454"/>
                    </a:lnTo>
                    <a:lnTo>
                      <a:pt x="325461" y="387454"/>
                    </a:lnTo>
                    <a:lnTo>
                      <a:pt x="325461" y="325461"/>
                    </a:lnTo>
                    <a:close/>
                    <a:moveTo>
                      <a:pt x="46494" y="325461"/>
                    </a:moveTo>
                    <a:lnTo>
                      <a:pt x="46494" y="387454"/>
                    </a:lnTo>
                    <a:lnTo>
                      <a:pt x="170479" y="387454"/>
                    </a:lnTo>
                    <a:lnTo>
                      <a:pt x="170479" y="325461"/>
                    </a:lnTo>
                    <a:close/>
                    <a:moveTo>
                      <a:pt x="356457" y="232472"/>
                    </a:moveTo>
                    <a:lnTo>
                      <a:pt x="356457" y="294465"/>
                    </a:lnTo>
                    <a:lnTo>
                      <a:pt x="480442" y="294465"/>
                    </a:lnTo>
                    <a:lnTo>
                      <a:pt x="480442" y="232472"/>
                    </a:lnTo>
                    <a:close/>
                    <a:moveTo>
                      <a:pt x="201476" y="232472"/>
                    </a:moveTo>
                    <a:lnTo>
                      <a:pt x="201476" y="294465"/>
                    </a:lnTo>
                    <a:lnTo>
                      <a:pt x="325461" y="294465"/>
                    </a:lnTo>
                    <a:lnTo>
                      <a:pt x="325461" y="232472"/>
                    </a:lnTo>
                    <a:close/>
                    <a:moveTo>
                      <a:pt x="46494" y="232472"/>
                    </a:moveTo>
                    <a:lnTo>
                      <a:pt x="46494" y="294465"/>
                    </a:lnTo>
                    <a:lnTo>
                      <a:pt x="170479" y="294465"/>
                    </a:lnTo>
                    <a:lnTo>
                      <a:pt x="170479" y="232472"/>
                    </a:lnTo>
                    <a:close/>
                    <a:moveTo>
                      <a:pt x="0" y="185978"/>
                    </a:moveTo>
                    <a:lnTo>
                      <a:pt x="526936" y="185978"/>
                    </a:lnTo>
                    <a:lnTo>
                      <a:pt x="526936" y="526937"/>
                    </a:lnTo>
                    <a:lnTo>
                      <a:pt x="0" y="526937"/>
                    </a:lnTo>
                    <a:close/>
                    <a:moveTo>
                      <a:pt x="0" y="46495"/>
                    </a:moveTo>
                    <a:lnTo>
                      <a:pt x="61993" y="46495"/>
                    </a:lnTo>
                    <a:lnTo>
                      <a:pt x="61993" y="69742"/>
                    </a:lnTo>
                    <a:cubicBezTo>
                      <a:pt x="61993" y="99964"/>
                      <a:pt x="86015" y="123986"/>
                      <a:pt x="116236" y="123986"/>
                    </a:cubicBezTo>
                    <a:cubicBezTo>
                      <a:pt x="146457" y="123986"/>
                      <a:pt x="170479" y="99964"/>
                      <a:pt x="170479" y="69742"/>
                    </a:cubicBezTo>
                    <a:lnTo>
                      <a:pt x="170479" y="46495"/>
                    </a:lnTo>
                    <a:lnTo>
                      <a:pt x="356457" y="46495"/>
                    </a:lnTo>
                    <a:lnTo>
                      <a:pt x="356457" y="69742"/>
                    </a:lnTo>
                    <a:cubicBezTo>
                      <a:pt x="356457" y="99964"/>
                      <a:pt x="380479" y="123986"/>
                      <a:pt x="410700" y="123986"/>
                    </a:cubicBezTo>
                    <a:cubicBezTo>
                      <a:pt x="440922" y="123986"/>
                      <a:pt x="464944" y="99964"/>
                      <a:pt x="464944" y="69742"/>
                    </a:cubicBezTo>
                    <a:lnTo>
                      <a:pt x="464944" y="46495"/>
                    </a:lnTo>
                    <a:lnTo>
                      <a:pt x="526936" y="46495"/>
                    </a:lnTo>
                    <a:lnTo>
                      <a:pt x="526936" y="154982"/>
                    </a:lnTo>
                    <a:lnTo>
                      <a:pt x="0" y="154982"/>
                    </a:lnTo>
                    <a:close/>
                    <a:moveTo>
                      <a:pt x="410701" y="0"/>
                    </a:moveTo>
                    <a:cubicBezTo>
                      <a:pt x="423875" y="0"/>
                      <a:pt x="433948" y="10074"/>
                      <a:pt x="433948" y="23247"/>
                    </a:cubicBezTo>
                    <a:lnTo>
                      <a:pt x="433948" y="69742"/>
                    </a:lnTo>
                    <a:cubicBezTo>
                      <a:pt x="433948" y="82915"/>
                      <a:pt x="423875" y="92989"/>
                      <a:pt x="410701" y="92989"/>
                    </a:cubicBezTo>
                    <a:cubicBezTo>
                      <a:pt x="397528" y="92989"/>
                      <a:pt x="387454" y="82915"/>
                      <a:pt x="387454" y="69742"/>
                    </a:cubicBezTo>
                    <a:lnTo>
                      <a:pt x="387454" y="23247"/>
                    </a:lnTo>
                    <a:cubicBezTo>
                      <a:pt x="387454" y="10074"/>
                      <a:pt x="397528" y="0"/>
                      <a:pt x="410701" y="0"/>
                    </a:cubicBezTo>
                    <a:close/>
                    <a:moveTo>
                      <a:pt x="116236" y="0"/>
                    </a:moveTo>
                    <a:cubicBezTo>
                      <a:pt x="129410" y="0"/>
                      <a:pt x="139483" y="10074"/>
                      <a:pt x="139483" y="23247"/>
                    </a:cubicBezTo>
                    <a:lnTo>
                      <a:pt x="139483" y="69742"/>
                    </a:lnTo>
                    <a:cubicBezTo>
                      <a:pt x="139483" y="82915"/>
                      <a:pt x="129410" y="92989"/>
                      <a:pt x="116236" y="92989"/>
                    </a:cubicBezTo>
                    <a:cubicBezTo>
                      <a:pt x="103063" y="92989"/>
                      <a:pt x="92989" y="82915"/>
                      <a:pt x="92989" y="69742"/>
                    </a:cubicBezTo>
                    <a:lnTo>
                      <a:pt x="92989" y="23247"/>
                    </a:lnTo>
                    <a:cubicBezTo>
                      <a:pt x="92989" y="10074"/>
                      <a:pt x="103063" y="0"/>
                      <a:pt x="116236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F2CE430-7CA8-A392-465F-AF0ED4D65E5C}"/>
                  </a:ext>
                </a:extLst>
              </p:cNvPr>
              <p:cNvSpPr/>
              <p:nvPr/>
            </p:nvSpPr>
            <p:spPr>
              <a:xfrm rot="14695947">
                <a:off x="6493355" y="4089122"/>
                <a:ext cx="442290" cy="269220"/>
              </a:xfrm>
              <a:custGeom>
                <a:avLst/>
                <a:gdLst>
                  <a:gd name="connsiteX0" fmla="*/ 0 w 712914"/>
                  <a:gd name="connsiteY0" fmla="*/ 387453 h 433947"/>
                  <a:gd name="connsiteX1" fmla="*/ 309963 w 712914"/>
                  <a:gd name="connsiteY1" fmla="*/ 387453 h 433947"/>
                  <a:gd name="connsiteX2" fmla="*/ 309963 w 712914"/>
                  <a:gd name="connsiteY2" fmla="*/ 395202 h 433947"/>
                  <a:gd name="connsiteX3" fmla="*/ 309963 w 712914"/>
                  <a:gd name="connsiteY3" fmla="*/ 396164 h 433947"/>
                  <a:gd name="connsiteX4" fmla="*/ 317712 w 712914"/>
                  <a:gd name="connsiteY4" fmla="*/ 402951 h 433947"/>
                  <a:gd name="connsiteX5" fmla="*/ 395202 w 712914"/>
                  <a:gd name="connsiteY5" fmla="*/ 402951 h 433947"/>
                  <a:gd name="connsiteX6" fmla="*/ 396164 w 712914"/>
                  <a:gd name="connsiteY6" fmla="*/ 402951 h 433947"/>
                  <a:gd name="connsiteX7" fmla="*/ 402951 w 712914"/>
                  <a:gd name="connsiteY7" fmla="*/ 395202 h 433947"/>
                  <a:gd name="connsiteX8" fmla="*/ 402951 w 712914"/>
                  <a:gd name="connsiteY8" fmla="*/ 387453 h 433947"/>
                  <a:gd name="connsiteX9" fmla="*/ 712914 w 712914"/>
                  <a:gd name="connsiteY9" fmla="*/ 387453 h 433947"/>
                  <a:gd name="connsiteX10" fmla="*/ 712914 w 712914"/>
                  <a:gd name="connsiteY10" fmla="*/ 402951 h 433947"/>
                  <a:gd name="connsiteX11" fmla="*/ 681918 w 712914"/>
                  <a:gd name="connsiteY11" fmla="*/ 433947 h 433947"/>
                  <a:gd name="connsiteX12" fmla="*/ 30996 w 712914"/>
                  <a:gd name="connsiteY12" fmla="*/ 433947 h 433947"/>
                  <a:gd name="connsiteX13" fmla="*/ 0 w 712914"/>
                  <a:gd name="connsiteY13" fmla="*/ 402951 h 433947"/>
                  <a:gd name="connsiteX14" fmla="*/ 415350 w 712914"/>
                  <a:gd name="connsiteY14" fmla="*/ 185977 h 433947"/>
                  <a:gd name="connsiteX15" fmla="*/ 375210 w 712914"/>
                  <a:gd name="connsiteY15" fmla="*/ 267497 h 433947"/>
                  <a:gd name="connsiteX16" fmla="*/ 447353 w 712914"/>
                  <a:gd name="connsiteY16" fmla="*/ 185977 h 433947"/>
                  <a:gd name="connsiteX17" fmla="*/ 364206 w 712914"/>
                  <a:gd name="connsiteY17" fmla="*/ 185977 h 433947"/>
                  <a:gd name="connsiteX18" fmla="*/ 364206 w 712914"/>
                  <a:gd name="connsiteY18" fmla="*/ 256571 h 433947"/>
                  <a:gd name="connsiteX19" fmla="*/ 399774 w 712914"/>
                  <a:gd name="connsiteY19" fmla="*/ 185977 h 433947"/>
                  <a:gd name="connsiteX20" fmla="*/ 314302 w 712914"/>
                  <a:gd name="connsiteY20" fmla="*/ 185977 h 433947"/>
                  <a:gd name="connsiteX21" fmla="*/ 348708 w 712914"/>
                  <a:gd name="connsiteY21" fmla="*/ 255719 h 433947"/>
                  <a:gd name="connsiteX22" fmla="*/ 348708 w 712914"/>
                  <a:gd name="connsiteY22" fmla="*/ 185977 h 433947"/>
                  <a:gd name="connsiteX23" fmla="*/ 265560 w 712914"/>
                  <a:gd name="connsiteY23" fmla="*/ 185977 h 433947"/>
                  <a:gd name="connsiteX24" fmla="*/ 339099 w 712914"/>
                  <a:gd name="connsiteY24" fmla="*/ 267807 h 433947"/>
                  <a:gd name="connsiteX25" fmla="*/ 298726 w 712914"/>
                  <a:gd name="connsiteY25" fmla="*/ 185977 h 433947"/>
                  <a:gd name="connsiteX26" fmla="*/ 348708 w 712914"/>
                  <a:gd name="connsiteY26" fmla="*/ 100737 h 433947"/>
                  <a:gd name="connsiteX27" fmla="*/ 314302 w 712914"/>
                  <a:gd name="connsiteY27" fmla="*/ 170479 h 433947"/>
                  <a:gd name="connsiteX28" fmla="*/ 348708 w 712914"/>
                  <a:gd name="connsiteY28" fmla="*/ 170479 h 433947"/>
                  <a:gd name="connsiteX29" fmla="*/ 364206 w 712914"/>
                  <a:gd name="connsiteY29" fmla="*/ 99807 h 433947"/>
                  <a:gd name="connsiteX30" fmla="*/ 364206 w 712914"/>
                  <a:gd name="connsiteY30" fmla="*/ 170479 h 433947"/>
                  <a:gd name="connsiteX31" fmla="*/ 399774 w 712914"/>
                  <a:gd name="connsiteY31" fmla="*/ 170479 h 433947"/>
                  <a:gd name="connsiteX32" fmla="*/ 364206 w 712914"/>
                  <a:gd name="connsiteY32" fmla="*/ 99807 h 433947"/>
                  <a:gd name="connsiteX33" fmla="*/ 375442 w 712914"/>
                  <a:gd name="connsiteY33" fmla="*/ 89036 h 433947"/>
                  <a:gd name="connsiteX34" fmla="*/ 415350 w 712914"/>
                  <a:gd name="connsiteY34" fmla="*/ 170479 h 433947"/>
                  <a:gd name="connsiteX35" fmla="*/ 447353 w 712914"/>
                  <a:gd name="connsiteY35" fmla="*/ 170479 h 433947"/>
                  <a:gd name="connsiteX36" fmla="*/ 375442 w 712914"/>
                  <a:gd name="connsiteY36" fmla="*/ 89036 h 433947"/>
                  <a:gd name="connsiteX37" fmla="*/ 338944 w 712914"/>
                  <a:gd name="connsiteY37" fmla="*/ 88726 h 433947"/>
                  <a:gd name="connsiteX38" fmla="*/ 265560 w 712914"/>
                  <a:gd name="connsiteY38" fmla="*/ 170479 h 433947"/>
                  <a:gd name="connsiteX39" fmla="*/ 298726 w 712914"/>
                  <a:gd name="connsiteY39" fmla="*/ 170479 h 433947"/>
                  <a:gd name="connsiteX40" fmla="*/ 338944 w 712914"/>
                  <a:gd name="connsiteY40" fmla="*/ 88726 h 433947"/>
                  <a:gd name="connsiteX41" fmla="*/ 356457 w 712914"/>
                  <a:gd name="connsiteY41" fmla="*/ 69741 h 433947"/>
                  <a:gd name="connsiteX42" fmla="*/ 464944 w 712914"/>
                  <a:gd name="connsiteY42" fmla="*/ 178228 h 433947"/>
                  <a:gd name="connsiteX43" fmla="*/ 356457 w 712914"/>
                  <a:gd name="connsiteY43" fmla="*/ 286715 h 433947"/>
                  <a:gd name="connsiteX44" fmla="*/ 247970 w 712914"/>
                  <a:gd name="connsiteY44" fmla="*/ 178228 h 433947"/>
                  <a:gd name="connsiteX45" fmla="*/ 356457 w 712914"/>
                  <a:gd name="connsiteY45" fmla="*/ 69741 h 433947"/>
                  <a:gd name="connsiteX46" fmla="*/ 139482 w 712914"/>
                  <a:gd name="connsiteY46" fmla="*/ 46494 h 433947"/>
                  <a:gd name="connsiteX47" fmla="*/ 139482 w 712914"/>
                  <a:gd name="connsiteY47" fmla="*/ 309963 h 433947"/>
                  <a:gd name="connsiteX48" fmla="*/ 573430 w 712914"/>
                  <a:gd name="connsiteY48" fmla="*/ 309963 h 433947"/>
                  <a:gd name="connsiteX49" fmla="*/ 573430 w 712914"/>
                  <a:gd name="connsiteY49" fmla="*/ 46494 h 433947"/>
                  <a:gd name="connsiteX50" fmla="*/ 123984 w 712914"/>
                  <a:gd name="connsiteY50" fmla="*/ 0 h 433947"/>
                  <a:gd name="connsiteX51" fmla="*/ 588928 w 712914"/>
                  <a:gd name="connsiteY51" fmla="*/ 0 h 433947"/>
                  <a:gd name="connsiteX52" fmla="*/ 619924 w 712914"/>
                  <a:gd name="connsiteY52" fmla="*/ 30996 h 433947"/>
                  <a:gd name="connsiteX53" fmla="*/ 619924 w 712914"/>
                  <a:gd name="connsiteY53" fmla="*/ 356457 h 433947"/>
                  <a:gd name="connsiteX54" fmla="*/ 92988 w 712914"/>
                  <a:gd name="connsiteY54" fmla="*/ 356457 h 433947"/>
                  <a:gd name="connsiteX55" fmla="*/ 92988 w 712914"/>
                  <a:gd name="connsiteY55" fmla="*/ 30996 h 433947"/>
                  <a:gd name="connsiteX56" fmla="*/ 123984 w 712914"/>
                  <a:gd name="connsiteY56" fmla="*/ 0 h 43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2914" h="433947">
                    <a:moveTo>
                      <a:pt x="0" y="387453"/>
                    </a:moveTo>
                    <a:lnTo>
                      <a:pt x="309963" y="387453"/>
                    </a:lnTo>
                    <a:lnTo>
                      <a:pt x="309963" y="395202"/>
                    </a:lnTo>
                    <a:cubicBezTo>
                      <a:pt x="309942" y="395522"/>
                      <a:pt x="309942" y="395844"/>
                      <a:pt x="309963" y="396164"/>
                    </a:cubicBezTo>
                    <a:cubicBezTo>
                      <a:pt x="310228" y="400178"/>
                      <a:pt x="313698" y="403217"/>
                      <a:pt x="317712" y="402951"/>
                    </a:cubicBezTo>
                    <a:lnTo>
                      <a:pt x="395202" y="402951"/>
                    </a:lnTo>
                    <a:cubicBezTo>
                      <a:pt x="395522" y="402972"/>
                      <a:pt x="395844" y="402972"/>
                      <a:pt x="396164" y="402951"/>
                    </a:cubicBezTo>
                    <a:cubicBezTo>
                      <a:pt x="400178" y="402685"/>
                      <a:pt x="403217" y="399216"/>
                      <a:pt x="402951" y="395202"/>
                    </a:cubicBezTo>
                    <a:lnTo>
                      <a:pt x="402951" y="387453"/>
                    </a:lnTo>
                    <a:lnTo>
                      <a:pt x="712914" y="387453"/>
                    </a:lnTo>
                    <a:lnTo>
                      <a:pt x="712914" y="402951"/>
                    </a:lnTo>
                    <a:cubicBezTo>
                      <a:pt x="712914" y="420070"/>
                      <a:pt x="699036" y="433947"/>
                      <a:pt x="681918" y="433947"/>
                    </a:cubicBezTo>
                    <a:lnTo>
                      <a:pt x="30996" y="433947"/>
                    </a:lnTo>
                    <a:cubicBezTo>
                      <a:pt x="13877" y="433947"/>
                      <a:pt x="0" y="420070"/>
                      <a:pt x="0" y="402951"/>
                    </a:cubicBezTo>
                    <a:close/>
                    <a:moveTo>
                      <a:pt x="415350" y="185977"/>
                    </a:moveTo>
                    <a:cubicBezTo>
                      <a:pt x="411415" y="216860"/>
                      <a:pt x="397289" y="245549"/>
                      <a:pt x="375210" y="267497"/>
                    </a:cubicBezTo>
                    <a:cubicBezTo>
                      <a:pt x="414629" y="259250"/>
                      <a:pt x="443960" y="226106"/>
                      <a:pt x="447353" y="185977"/>
                    </a:cubicBezTo>
                    <a:close/>
                    <a:moveTo>
                      <a:pt x="364206" y="185977"/>
                    </a:moveTo>
                    <a:lnTo>
                      <a:pt x="364206" y="256571"/>
                    </a:lnTo>
                    <a:cubicBezTo>
                      <a:pt x="383265" y="237419"/>
                      <a:pt x="395724" y="212691"/>
                      <a:pt x="399774" y="185977"/>
                    </a:cubicBezTo>
                    <a:close/>
                    <a:moveTo>
                      <a:pt x="314302" y="185977"/>
                    </a:moveTo>
                    <a:cubicBezTo>
                      <a:pt x="318196" y="212250"/>
                      <a:pt x="330229" y="236640"/>
                      <a:pt x="348708" y="255719"/>
                    </a:cubicBezTo>
                    <a:lnTo>
                      <a:pt x="348708" y="185977"/>
                    </a:lnTo>
                    <a:close/>
                    <a:moveTo>
                      <a:pt x="265560" y="185977"/>
                    </a:moveTo>
                    <a:cubicBezTo>
                      <a:pt x="269036" y="226621"/>
                      <a:pt x="299056" y="260025"/>
                      <a:pt x="339099" y="267807"/>
                    </a:cubicBezTo>
                    <a:cubicBezTo>
                      <a:pt x="316917" y="245779"/>
                      <a:pt x="302710" y="216984"/>
                      <a:pt x="298726" y="185977"/>
                    </a:cubicBezTo>
                    <a:close/>
                    <a:moveTo>
                      <a:pt x="348708" y="100737"/>
                    </a:moveTo>
                    <a:cubicBezTo>
                      <a:pt x="330195" y="119791"/>
                      <a:pt x="318156" y="144193"/>
                      <a:pt x="314302" y="170479"/>
                    </a:cubicBezTo>
                    <a:lnTo>
                      <a:pt x="348708" y="170479"/>
                    </a:lnTo>
                    <a:close/>
                    <a:moveTo>
                      <a:pt x="364206" y="99807"/>
                    </a:moveTo>
                    <a:lnTo>
                      <a:pt x="364206" y="170479"/>
                    </a:lnTo>
                    <a:lnTo>
                      <a:pt x="399774" y="170479"/>
                    </a:lnTo>
                    <a:cubicBezTo>
                      <a:pt x="395745" y="143735"/>
                      <a:pt x="383284" y="118977"/>
                      <a:pt x="364206" y="99807"/>
                    </a:cubicBezTo>
                    <a:close/>
                    <a:moveTo>
                      <a:pt x="375442" y="89036"/>
                    </a:moveTo>
                    <a:cubicBezTo>
                      <a:pt x="397353" y="111046"/>
                      <a:pt x="411383" y="139676"/>
                      <a:pt x="415350" y="170479"/>
                    </a:cubicBezTo>
                    <a:lnTo>
                      <a:pt x="447353" y="170479"/>
                    </a:lnTo>
                    <a:cubicBezTo>
                      <a:pt x="443955" y="130448"/>
                      <a:pt x="414745" y="97365"/>
                      <a:pt x="375442" y="89036"/>
                    </a:cubicBezTo>
                    <a:close/>
                    <a:moveTo>
                      <a:pt x="338944" y="88726"/>
                    </a:moveTo>
                    <a:cubicBezTo>
                      <a:pt x="298960" y="96513"/>
                      <a:pt x="269000" y="129889"/>
                      <a:pt x="265560" y="170479"/>
                    </a:cubicBezTo>
                    <a:lnTo>
                      <a:pt x="298726" y="170479"/>
                    </a:lnTo>
                    <a:cubicBezTo>
                      <a:pt x="302707" y="139525"/>
                      <a:pt x="316853" y="110770"/>
                      <a:pt x="338944" y="88726"/>
                    </a:cubicBezTo>
                    <a:close/>
                    <a:moveTo>
                      <a:pt x="356457" y="69741"/>
                    </a:moveTo>
                    <a:cubicBezTo>
                      <a:pt x="416373" y="69741"/>
                      <a:pt x="464944" y="118312"/>
                      <a:pt x="464944" y="178228"/>
                    </a:cubicBezTo>
                    <a:cubicBezTo>
                      <a:pt x="464944" y="238144"/>
                      <a:pt x="416373" y="286715"/>
                      <a:pt x="356457" y="286715"/>
                    </a:cubicBezTo>
                    <a:cubicBezTo>
                      <a:pt x="296541" y="286715"/>
                      <a:pt x="247970" y="238144"/>
                      <a:pt x="247970" y="178228"/>
                    </a:cubicBezTo>
                    <a:cubicBezTo>
                      <a:pt x="247970" y="118312"/>
                      <a:pt x="296541" y="69741"/>
                      <a:pt x="356457" y="69741"/>
                    </a:cubicBezTo>
                    <a:close/>
                    <a:moveTo>
                      <a:pt x="139482" y="46494"/>
                    </a:moveTo>
                    <a:lnTo>
                      <a:pt x="139482" y="309963"/>
                    </a:lnTo>
                    <a:lnTo>
                      <a:pt x="573430" y="309963"/>
                    </a:lnTo>
                    <a:lnTo>
                      <a:pt x="573430" y="46494"/>
                    </a:lnTo>
                    <a:close/>
                    <a:moveTo>
                      <a:pt x="123984" y="0"/>
                    </a:moveTo>
                    <a:lnTo>
                      <a:pt x="588928" y="0"/>
                    </a:lnTo>
                    <a:cubicBezTo>
                      <a:pt x="606046" y="0"/>
                      <a:pt x="619924" y="13878"/>
                      <a:pt x="619924" y="30996"/>
                    </a:cubicBezTo>
                    <a:lnTo>
                      <a:pt x="619924" y="356457"/>
                    </a:lnTo>
                    <a:lnTo>
                      <a:pt x="92988" y="356457"/>
                    </a:lnTo>
                    <a:lnTo>
                      <a:pt x="92988" y="30996"/>
                    </a:lnTo>
                    <a:cubicBezTo>
                      <a:pt x="92988" y="13878"/>
                      <a:pt x="106866" y="0"/>
                      <a:pt x="123984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F9F1533-B5F5-1DBF-BEBD-8DC611DF53E3}"/>
                  </a:ext>
                </a:extLst>
              </p:cNvPr>
              <p:cNvSpPr/>
              <p:nvPr/>
            </p:nvSpPr>
            <p:spPr>
              <a:xfrm rot="14410532">
                <a:off x="5860952" y="5251502"/>
                <a:ext cx="327824" cy="375754"/>
              </a:xfrm>
              <a:custGeom>
                <a:avLst/>
                <a:gdLst>
                  <a:gd name="connsiteX0" fmla="*/ 264536 w 528409"/>
                  <a:gd name="connsiteY0" fmla="*/ 154919 h 605665"/>
                  <a:gd name="connsiteX1" fmla="*/ 395866 w 528409"/>
                  <a:gd name="connsiteY1" fmla="*/ 209332 h 605665"/>
                  <a:gd name="connsiteX2" fmla="*/ 395983 w 528409"/>
                  <a:gd name="connsiteY2" fmla="*/ 472344 h 605665"/>
                  <a:gd name="connsiteX3" fmla="*/ 264536 w 528409"/>
                  <a:gd name="connsiteY3" fmla="*/ 340896 h 605665"/>
                  <a:gd name="connsiteX4" fmla="*/ 264427 w 528409"/>
                  <a:gd name="connsiteY4" fmla="*/ 123977 h 605665"/>
                  <a:gd name="connsiteX5" fmla="*/ 47453 w 528409"/>
                  <a:gd name="connsiteY5" fmla="*/ 341075 h 605665"/>
                  <a:gd name="connsiteX6" fmla="*/ 264551 w 528409"/>
                  <a:gd name="connsiteY6" fmla="*/ 558049 h 605665"/>
                  <a:gd name="connsiteX7" fmla="*/ 265265 w 528409"/>
                  <a:gd name="connsiteY7" fmla="*/ 558049 h 605665"/>
                  <a:gd name="connsiteX8" fmla="*/ 481525 w 528409"/>
                  <a:gd name="connsiteY8" fmla="*/ 341013 h 605665"/>
                  <a:gd name="connsiteX9" fmla="*/ 481525 w 528409"/>
                  <a:gd name="connsiteY9" fmla="*/ 340951 h 605665"/>
                  <a:gd name="connsiteX10" fmla="*/ 264427 w 528409"/>
                  <a:gd name="connsiteY10" fmla="*/ 123977 h 605665"/>
                  <a:gd name="connsiteX11" fmla="*/ 171562 w 528409"/>
                  <a:gd name="connsiteY11" fmla="*/ 0 h 605665"/>
                  <a:gd name="connsiteX12" fmla="*/ 357540 w 528409"/>
                  <a:gd name="connsiteY12" fmla="*/ 0 h 605665"/>
                  <a:gd name="connsiteX13" fmla="*/ 357540 w 528409"/>
                  <a:gd name="connsiteY13" fmla="*/ 46494 h 605665"/>
                  <a:gd name="connsiteX14" fmla="*/ 287798 w 528409"/>
                  <a:gd name="connsiteY14" fmla="*/ 46494 h 605665"/>
                  <a:gd name="connsiteX15" fmla="*/ 287798 w 528409"/>
                  <a:gd name="connsiteY15" fmla="*/ 79040 h 605665"/>
                  <a:gd name="connsiteX16" fmla="*/ 411783 w 528409"/>
                  <a:gd name="connsiteY16" fmla="*/ 122435 h 605665"/>
                  <a:gd name="connsiteX17" fmla="*/ 438130 w 528409"/>
                  <a:gd name="connsiteY17" fmla="*/ 95313 h 605665"/>
                  <a:gd name="connsiteX18" fmla="*/ 470676 w 528409"/>
                  <a:gd name="connsiteY18" fmla="*/ 96088 h 605665"/>
                  <a:gd name="connsiteX19" fmla="*/ 471451 w 528409"/>
                  <a:gd name="connsiteY19" fmla="*/ 128634 h 605665"/>
                  <a:gd name="connsiteX20" fmla="*/ 448204 w 528409"/>
                  <a:gd name="connsiteY20" fmla="*/ 151882 h 605665"/>
                  <a:gd name="connsiteX21" fmla="*/ 527399 w 528409"/>
                  <a:gd name="connsiteY21" fmla="*/ 318559 h 605665"/>
                  <a:gd name="connsiteX22" fmla="*/ 287105 w 528409"/>
                  <a:gd name="connsiteY22" fmla="*/ 604655 h 605665"/>
                  <a:gd name="connsiteX23" fmla="*/ 1010 w 528409"/>
                  <a:gd name="connsiteY23" fmla="*/ 364360 h 605665"/>
                  <a:gd name="connsiteX24" fmla="*/ 241304 w 528409"/>
                  <a:gd name="connsiteY24" fmla="*/ 78266 h 605665"/>
                  <a:gd name="connsiteX25" fmla="*/ 241304 w 528409"/>
                  <a:gd name="connsiteY25" fmla="*/ 46494 h 605665"/>
                  <a:gd name="connsiteX26" fmla="*/ 171562 w 528409"/>
                  <a:gd name="connsiteY26" fmla="*/ 46494 h 60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28409" h="605665">
                    <a:moveTo>
                      <a:pt x="264536" y="154919"/>
                    </a:moveTo>
                    <a:cubicBezTo>
                      <a:pt x="313791" y="154950"/>
                      <a:pt x="361022" y="174519"/>
                      <a:pt x="395866" y="209332"/>
                    </a:cubicBezTo>
                    <a:cubicBezTo>
                      <a:pt x="468527" y="281928"/>
                      <a:pt x="468580" y="399682"/>
                      <a:pt x="395983" y="472344"/>
                    </a:cubicBezTo>
                    <a:lnTo>
                      <a:pt x="264536" y="340896"/>
                    </a:lnTo>
                    <a:close/>
                    <a:moveTo>
                      <a:pt x="264427" y="123977"/>
                    </a:moveTo>
                    <a:cubicBezTo>
                      <a:pt x="144562" y="124011"/>
                      <a:pt x="47419" y="221209"/>
                      <a:pt x="47453" y="341075"/>
                    </a:cubicBezTo>
                    <a:cubicBezTo>
                      <a:pt x="47488" y="460941"/>
                      <a:pt x="144686" y="558083"/>
                      <a:pt x="264551" y="558049"/>
                    </a:cubicBezTo>
                    <a:cubicBezTo>
                      <a:pt x="264789" y="558049"/>
                      <a:pt x="265027" y="558049"/>
                      <a:pt x="265265" y="558049"/>
                    </a:cubicBezTo>
                    <a:cubicBezTo>
                      <a:pt x="384916" y="557835"/>
                      <a:pt x="481739" y="460665"/>
                      <a:pt x="481525" y="341013"/>
                    </a:cubicBezTo>
                    <a:cubicBezTo>
                      <a:pt x="481525" y="340992"/>
                      <a:pt x="481525" y="340972"/>
                      <a:pt x="481525" y="340951"/>
                    </a:cubicBezTo>
                    <a:cubicBezTo>
                      <a:pt x="481491" y="221085"/>
                      <a:pt x="384293" y="123943"/>
                      <a:pt x="264427" y="123977"/>
                    </a:cubicBezTo>
                    <a:close/>
                    <a:moveTo>
                      <a:pt x="171562" y="0"/>
                    </a:moveTo>
                    <a:lnTo>
                      <a:pt x="357540" y="0"/>
                    </a:lnTo>
                    <a:lnTo>
                      <a:pt x="357540" y="46494"/>
                    </a:lnTo>
                    <a:lnTo>
                      <a:pt x="287798" y="46494"/>
                    </a:lnTo>
                    <a:lnTo>
                      <a:pt x="287798" y="79040"/>
                    </a:lnTo>
                    <a:cubicBezTo>
                      <a:pt x="332191" y="82505"/>
                      <a:pt x="374919" y="97460"/>
                      <a:pt x="411783" y="122435"/>
                    </a:cubicBezTo>
                    <a:lnTo>
                      <a:pt x="438130" y="95313"/>
                    </a:lnTo>
                    <a:cubicBezTo>
                      <a:pt x="447507" y="87007"/>
                      <a:pt x="461705" y="87346"/>
                      <a:pt x="470676" y="96088"/>
                    </a:cubicBezTo>
                    <a:cubicBezTo>
                      <a:pt x="479792" y="104899"/>
                      <a:pt x="480138" y="119400"/>
                      <a:pt x="471451" y="128634"/>
                    </a:cubicBezTo>
                    <a:lnTo>
                      <a:pt x="448204" y="151882"/>
                    </a:lnTo>
                    <a:cubicBezTo>
                      <a:pt x="493779" y="196116"/>
                      <a:pt x="521894" y="255287"/>
                      <a:pt x="527399" y="318559"/>
                    </a:cubicBezTo>
                    <a:cubicBezTo>
                      <a:pt x="540047" y="463918"/>
                      <a:pt x="432463" y="592007"/>
                      <a:pt x="287105" y="604655"/>
                    </a:cubicBezTo>
                    <a:cubicBezTo>
                      <a:pt x="141747" y="617302"/>
                      <a:pt x="13657" y="509719"/>
                      <a:pt x="1010" y="364360"/>
                    </a:cubicBezTo>
                    <a:cubicBezTo>
                      <a:pt x="-11638" y="219002"/>
                      <a:pt x="95946" y="90913"/>
                      <a:pt x="241304" y="78266"/>
                    </a:cubicBezTo>
                    <a:lnTo>
                      <a:pt x="241304" y="46494"/>
                    </a:lnTo>
                    <a:lnTo>
                      <a:pt x="171562" y="46494"/>
                    </a:lnTo>
                    <a:close/>
                  </a:path>
                </a:pathLst>
              </a:custGeom>
              <a:solidFill>
                <a:schemeClr val="bg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BCC1E30-35E8-6CA2-5A0D-F086B4C6F9F2}"/>
                  </a:ext>
                </a:extLst>
              </p:cNvPr>
              <p:cNvSpPr/>
              <p:nvPr/>
            </p:nvSpPr>
            <p:spPr>
              <a:xfrm rot="14574069">
                <a:off x="5717444" y="2794616"/>
                <a:ext cx="418274" cy="322103"/>
              </a:xfrm>
              <a:custGeom>
                <a:avLst/>
                <a:gdLst>
                  <a:gd name="connsiteX0" fmla="*/ 30996 w 674202"/>
                  <a:gd name="connsiteY0" fmla="*/ 457195 h 519188"/>
                  <a:gd name="connsiteX1" fmla="*/ 294464 w 674202"/>
                  <a:gd name="connsiteY1" fmla="*/ 457195 h 519188"/>
                  <a:gd name="connsiteX2" fmla="*/ 325461 w 674202"/>
                  <a:gd name="connsiteY2" fmla="*/ 488191 h 519188"/>
                  <a:gd name="connsiteX3" fmla="*/ 325461 w 674202"/>
                  <a:gd name="connsiteY3" fmla="*/ 519188 h 519188"/>
                  <a:gd name="connsiteX4" fmla="*/ 0 w 674202"/>
                  <a:gd name="connsiteY4" fmla="*/ 519188 h 519188"/>
                  <a:gd name="connsiteX5" fmla="*/ 0 w 674202"/>
                  <a:gd name="connsiteY5" fmla="*/ 488191 h 519188"/>
                  <a:gd name="connsiteX6" fmla="*/ 30996 w 674202"/>
                  <a:gd name="connsiteY6" fmla="*/ 457195 h 519188"/>
                  <a:gd name="connsiteX7" fmla="*/ 166669 w 674202"/>
                  <a:gd name="connsiteY7" fmla="*/ 197540 h 519188"/>
                  <a:gd name="connsiteX8" fmla="*/ 155711 w 674202"/>
                  <a:gd name="connsiteY8" fmla="*/ 202081 h 519188"/>
                  <a:gd name="connsiteX9" fmla="*/ 155714 w 674202"/>
                  <a:gd name="connsiteY9" fmla="*/ 223998 h 519188"/>
                  <a:gd name="connsiteX10" fmla="*/ 177632 w 674202"/>
                  <a:gd name="connsiteY10" fmla="*/ 223995 h 519188"/>
                  <a:gd name="connsiteX11" fmla="*/ 177632 w 674202"/>
                  <a:gd name="connsiteY11" fmla="*/ 202081 h 519188"/>
                  <a:gd name="connsiteX12" fmla="*/ 177629 w 674202"/>
                  <a:gd name="connsiteY12" fmla="*/ 202078 h 519188"/>
                  <a:gd name="connsiteX13" fmla="*/ 166669 w 674202"/>
                  <a:gd name="connsiteY13" fmla="*/ 197540 h 519188"/>
                  <a:gd name="connsiteX14" fmla="*/ 108177 w 674202"/>
                  <a:gd name="connsiteY14" fmla="*/ 159220 h 519188"/>
                  <a:gd name="connsiteX15" fmla="*/ 106162 w 674202"/>
                  <a:gd name="connsiteY15" fmla="*/ 160909 h 519188"/>
                  <a:gd name="connsiteX16" fmla="*/ 95987 w 674202"/>
                  <a:gd name="connsiteY16" fmla="*/ 171085 h 519188"/>
                  <a:gd name="connsiteX17" fmla="*/ 106166 w 674202"/>
                  <a:gd name="connsiteY17" fmla="*/ 283720 h 519188"/>
                  <a:gd name="connsiteX18" fmla="*/ 218802 w 674202"/>
                  <a:gd name="connsiteY18" fmla="*/ 273542 h 519188"/>
                  <a:gd name="connsiteX19" fmla="*/ 273480 w 674202"/>
                  <a:gd name="connsiteY19" fmla="*/ 208217 h 519188"/>
                  <a:gd name="connsiteX20" fmla="*/ 294007 w 674202"/>
                  <a:gd name="connsiteY20" fmla="*/ 278509 h 519188"/>
                  <a:gd name="connsiteX21" fmla="*/ 294007 w 674202"/>
                  <a:gd name="connsiteY21" fmla="*/ 426198 h 519188"/>
                  <a:gd name="connsiteX22" fmla="*/ 31461 w 674202"/>
                  <a:gd name="connsiteY22" fmla="*/ 426198 h 519188"/>
                  <a:gd name="connsiteX23" fmla="*/ 31461 w 674202"/>
                  <a:gd name="connsiteY23" fmla="*/ 278509 h 519188"/>
                  <a:gd name="connsiteX24" fmla="*/ 108177 w 674202"/>
                  <a:gd name="connsiteY24" fmla="*/ 159220 h 519188"/>
                  <a:gd name="connsiteX25" fmla="*/ 433715 w 674202"/>
                  <a:gd name="connsiteY25" fmla="*/ 50532 h 519188"/>
                  <a:gd name="connsiteX26" fmla="*/ 543751 w 674202"/>
                  <a:gd name="connsiteY26" fmla="*/ 160569 h 519188"/>
                  <a:gd name="connsiteX27" fmla="*/ 560303 w 674202"/>
                  <a:gd name="connsiteY27" fmla="*/ 144024 h 519188"/>
                  <a:gd name="connsiteX28" fmla="*/ 574352 w 674202"/>
                  <a:gd name="connsiteY28" fmla="*/ 139801 h 519188"/>
                  <a:gd name="connsiteX29" fmla="*/ 656291 w 674202"/>
                  <a:gd name="connsiteY29" fmla="*/ 156531 h 519188"/>
                  <a:gd name="connsiteX30" fmla="*/ 668651 w 674202"/>
                  <a:gd name="connsiteY30" fmla="*/ 170650 h 519188"/>
                  <a:gd name="connsiteX31" fmla="*/ 674168 w 674202"/>
                  <a:gd name="connsiteY31" fmla="*/ 252837 h 519188"/>
                  <a:gd name="connsiteX32" fmla="*/ 659724 w 674202"/>
                  <a:gd name="connsiteY32" fmla="*/ 269342 h 519188"/>
                  <a:gd name="connsiteX33" fmla="*/ 643218 w 674202"/>
                  <a:gd name="connsiteY33" fmla="*/ 254898 h 519188"/>
                  <a:gd name="connsiteX34" fmla="*/ 638522 w 674202"/>
                  <a:gd name="connsiteY34" fmla="*/ 184506 h 519188"/>
                  <a:gd name="connsiteX35" fmla="*/ 576328 w 674202"/>
                  <a:gd name="connsiteY35" fmla="*/ 171836 h 519188"/>
                  <a:gd name="connsiteX36" fmla="*/ 511647 w 674202"/>
                  <a:gd name="connsiteY36" fmla="*/ 236517 h 519188"/>
                  <a:gd name="connsiteX37" fmla="*/ 523697 w 674202"/>
                  <a:gd name="connsiteY37" fmla="*/ 299478 h 519188"/>
                  <a:gd name="connsiteX38" fmla="*/ 593950 w 674202"/>
                  <a:gd name="connsiteY38" fmla="*/ 304128 h 519188"/>
                  <a:gd name="connsiteX39" fmla="*/ 608940 w 674202"/>
                  <a:gd name="connsiteY39" fmla="*/ 320134 h 519188"/>
                  <a:gd name="connsiteX40" fmla="*/ 592935 w 674202"/>
                  <a:gd name="connsiteY40" fmla="*/ 335124 h 519188"/>
                  <a:gd name="connsiteX41" fmla="*/ 591888 w 674202"/>
                  <a:gd name="connsiteY41" fmla="*/ 335085 h 519188"/>
                  <a:gd name="connsiteX42" fmla="*/ 509702 w 674202"/>
                  <a:gd name="connsiteY42" fmla="*/ 329607 h 519188"/>
                  <a:gd name="connsiteX43" fmla="*/ 495513 w 674202"/>
                  <a:gd name="connsiteY43" fmla="*/ 317061 h 519188"/>
                  <a:gd name="connsiteX44" fmla="*/ 479667 w 674202"/>
                  <a:gd name="connsiteY44" fmla="*/ 234270 h 519188"/>
                  <a:gd name="connsiteX45" fmla="*/ 483928 w 674202"/>
                  <a:gd name="connsiteY45" fmla="*/ 220399 h 519188"/>
                  <a:gd name="connsiteX46" fmla="*/ 499915 w 674202"/>
                  <a:gd name="connsiteY46" fmla="*/ 204405 h 519188"/>
                  <a:gd name="connsiteX47" fmla="*/ 401060 w 674202"/>
                  <a:gd name="connsiteY47" fmla="*/ 105550 h 519188"/>
                  <a:gd name="connsiteX48" fmla="*/ 433715 w 674202"/>
                  <a:gd name="connsiteY48" fmla="*/ 50532 h 519188"/>
                  <a:gd name="connsiteX49" fmla="*/ 364205 w 674202"/>
                  <a:gd name="connsiteY49" fmla="*/ 34871 h 519188"/>
                  <a:gd name="connsiteX50" fmla="*/ 352582 w 674202"/>
                  <a:gd name="connsiteY50" fmla="*/ 46494 h 519188"/>
                  <a:gd name="connsiteX51" fmla="*/ 364205 w 674202"/>
                  <a:gd name="connsiteY51" fmla="*/ 58118 h 519188"/>
                  <a:gd name="connsiteX52" fmla="*/ 375829 w 674202"/>
                  <a:gd name="connsiteY52" fmla="*/ 46494 h 519188"/>
                  <a:gd name="connsiteX53" fmla="*/ 364205 w 674202"/>
                  <a:gd name="connsiteY53" fmla="*/ 34871 h 519188"/>
                  <a:gd name="connsiteX54" fmla="*/ 295890 w 674202"/>
                  <a:gd name="connsiteY54" fmla="*/ 32454 h 519188"/>
                  <a:gd name="connsiteX55" fmla="*/ 294464 w 674202"/>
                  <a:gd name="connsiteY55" fmla="*/ 46495 h 519188"/>
                  <a:gd name="connsiteX56" fmla="*/ 328467 w 674202"/>
                  <a:gd name="connsiteY56" fmla="*/ 106272 h 519188"/>
                  <a:gd name="connsiteX57" fmla="*/ 200972 w 674202"/>
                  <a:gd name="connsiteY57" fmla="*/ 258641 h 519188"/>
                  <a:gd name="connsiteX58" fmla="*/ 193923 w 674202"/>
                  <a:gd name="connsiteY58" fmla="*/ 265690 h 519188"/>
                  <a:gd name="connsiteX59" fmla="*/ 114015 w 674202"/>
                  <a:gd name="connsiteY59" fmla="*/ 258641 h 519188"/>
                  <a:gd name="connsiteX60" fmla="*/ 121064 w 674202"/>
                  <a:gd name="connsiteY60" fmla="*/ 178733 h 519188"/>
                  <a:gd name="connsiteX61" fmla="*/ 364205 w 674202"/>
                  <a:gd name="connsiteY61" fmla="*/ 0 h 519188"/>
                  <a:gd name="connsiteX62" fmla="*/ 410700 w 674202"/>
                  <a:gd name="connsiteY62" fmla="*/ 46494 h 519188"/>
                  <a:gd name="connsiteX63" fmla="*/ 364205 w 674202"/>
                  <a:gd name="connsiteY63" fmla="*/ 92989 h 519188"/>
                  <a:gd name="connsiteX64" fmla="*/ 317711 w 674202"/>
                  <a:gd name="connsiteY64" fmla="*/ 46494 h 519188"/>
                  <a:gd name="connsiteX65" fmla="*/ 364205 w 674202"/>
                  <a:gd name="connsiteY65" fmla="*/ 0 h 5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74202" h="519188">
                    <a:moveTo>
                      <a:pt x="30996" y="457195"/>
                    </a:moveTo>
                    <a:lnTo>
                      <a:pt x="294464" y="457195"/>
                    </a:lnTo>
                    <a:cubicBezTo>
                      <a:pt x="311583" y="457195"/>
                      <a:pt x="325461" y="471073"/>
                      <a:pt x="325461" y="488191"/>
                    </a:cubicBezTo>
                    <a:lnTo>
                      <a:pt x="325461" y="519188"/>
                    </a:lnTo>
                    <a:lnTo>
                      <a:pt x="0" y="519188"/>
                    </a:lnTo>
                    <a:lnTo>
                      <a:pt x="0" y="488191"/>
                    </a:lnTo>
                    <a:cubicBezTo>
                      <a:pt x="0" y="471073"/>
                      <a:pt x="13877" y="457195"/>
                      <a:pt x="30996" y="457195"/>
                    </a:cubicBezTo>
                    <a:close/>
                    <a:moveTo>
                      <a:pt x="166669" y="197540"/>
                    </a:moveTo>
                    <a:cubicBezTo>
                      <a:pt x="162703" y="197540"/>
                      <a:pt x="158737" y="199054"/>
                      <a:pt x="155711" y="202081"/>
                    </a:cubicBezTo>
                    <a:cubicBezTo>
                      <a:pt x="149659" y="208135"/>
                      <a:pt x="149661" y="217947"/>
                      <a:pt x="155714" y="223998"/>
                    </a:cubicBezTo>
                    <a:cubicBezTo>
                      <a:pt x="161767" y="230050"/>
                      <a:pt x="171581" y="230049"/>
                      <a:pt x="177632" y="223995"/>
                    </a:cubicBezTo>
                    <a:cubicBezTo>
                      <a:pt x="183682" y="217943"/>
                      <a:pt x="183682" y="208133"/>
                      <a:pt x="177632" y="202081"/>
                    </a:cubicBezTo>
                    <a:cubicBezTo>
                      <a:pt x="177631" y="202080"/>
                      <a:pt x="177630" y="202079"/>
                      <a:pt x="177629" y="202078"/>
                    </a:cubicBezTo>
                    <a:cubicBezTo>
                      <a:pt x="174602" y="199052"/>
                      <a:pt x="170635" y="197539"/>
                      <a:pt x="166669" y="197540"/>
                    </a:cubicBezTo>
                    <a:close/>
                    <a:moveTo>
                      <a:pt x="108177" y="159220"/>
                    </a:moveTo>
                    <a:lnTo>
                      <a:pt x="106162" y="160909"/>
                    </a:lnTo>
                    <a:cubicBezTo>
                      <a:pt x="102472" y="163988"/>
                      <a:pt x="99066" y="167394"/>
                      <a:pt x="95987" y="171085"/>
                    </a:cubicBezTo>
                    <a:cubicBezTo>
                      <a:pt x="67695" y="204998"/>
                      <a:pt x="72252" y="255428"/>
                      <a:pt x="106166" y="283720"/>
                    </a:cubicBezTo>
                    <a:cubicBezTo>
                      <a:pt x="140080" y="312014"/>
                      <a:pt x="190510" y="307456"/>
                      <a:pt x="218802" y="273542"/>
                    </a:cubicBezTo>
                    <a:lnTo>
                      <a:pt x="273480" y="208217"/>
                    </a:lnTo>
                    <a:cubicBezTo>
                      <a:pt x="286890" y="229209"/>
                      <a:pt x="294013" y="253600"/>
                      <a:pt x="294007" y="278509"/>
                    </a:cubicBezTo>
                    <a:lnTo>
                      <a:pt x="294007" y="426198"/>
                    </a:lnTo>
                    <a:lnTo>
                      <a:pt x="31461" y="426198"/>
                    </a:lnTo>
                    <a:lnTo>
                      <a:pt x="31461" y="278509"/>
                    </a:lnTo>
                    <a:cubicBezTo>
                      <a:pt x="31480" y="227158"/>
                      <a:pt x="61460" y="180539"/>
                      <a:pt x="108177" y="159220"/>
                    </a:cubicBezTo>
                    <a:close/>
                    <a:moveTo>
                      <a:pt x="433715" y="50532"/>
                    </a:moveTo>
                    <a:lnTo>
                      <a:pt x="543751" y="160569"/>
                    </a:lnTo>
                    <a:lnTo>
                      <a:pt x="560303" y="144024"/>
                    </a:lnTo>
                    <a:cubicBezTo>
                      <a:pt x="563972" y="140334"/>
                      <a:pt x="569257" y="138746"/>
                      <a:pt x="574352" y="139801"/>
                    </a:cubicBezTo>
                    <a:lnTo>
                      <a:pt x="656291" y="156531"/>
                    </a:lnTo>
                    <a:cubicBezTo>
                      <a:pt x="663115" y="157926"/>
                      <a:pt x="668172" y="163701"/>
                      <a:pt x="668651" y="170650"/>
                    </a:cubicBezTo>
                    <a:lnTo>
                      <a:pt x="674168" y="252837"/>
                    </a:lnTo>
                    <a:cubicBezTo>
                      <a:pt x="674737" y="261383"/>
                      <a:pt x="668270" y="268773"/>
                      <a:pt x="659724" y="269342"/>
                    </a:cubicBezTo>
                    <a:cubicBezTo>
                      <a:pt x="651177" y="269912"/>
                      <a:pt x="643788" y="263444"/>
                      <a:pt x="643218" y="254898"/>
                    </a:cubicBezTo>
                    <a:lnTo>
                      <a:pt x="638522" y="184506"/>
                    </a:lnTo>
                    <a:lnTo>
                      <a:pt x="576328" y="171836"/>
                    </a:lnTo>
                    <a:lnTo>
                      <a:pt x="511647" y="236517"/>
                    </a:lnTo>
                    <a:lnTo>
                      <a:pt x="523697" y="299478"/>
                    </a:lnTo>
                    <a:lnTo>
                      <a:pt x="593950" y="304128"/>
                    </a:lnTo>
                    <a:cubicBezTo>
                      <a:pt x="602509" y="304408"/>
                      <a:pt x="609221" y="311574"/>
                      <a:pt x="608940" y="320134"/>
                    </a:cubicBezTo>
                    <a:cubicBezTo>
                      <a:pt x="608660" y="328693"/>
                      <a:pt x="601494" y="335405"/>
                      <a:pt x="592935" y="335124"/>
                    </a:cubicBezTo>
                    <a:cubicBezTo>
                      <a:pt x="592586" y="335124"/>
                      <a:pt x="592237" y="335085"/>
                      <a:pt x="591888" y="335085"/>
                    </a:cubicBezTo>
                    <a:lnTo>
                      <a:pt x="509702" y="329607"/>
                    </a:lnTo>
                    <a:cubicBezTo>
                      <a:pt x="502670" y="329137"/>
                      <a:pt x="496840" y="323982"/>
                      <a:pt x="495513" y="317061"/>
                    </a:cubicBezTo>
                    <a:lnTo>
                      <a:pt x="479667" y="234270"/>
                    </a:lnTo>
                    <a:cubicBezTo>
                      <a:pt x="478701" y="229226"/>
                      <a:pt x="480297" y="224031"/>
                      <a:pt x="483928" y="220399"/>
                    </a:cubicBezTo>
                    <a:lnTo>
                      <a:pt x="499915" y="204405"/>
                    </a:lnTo>
                    <a:lnTo>
                      <a:pt x="401060" y="105550"/>
                    </a:lnTo>
                    <a:cubicBezTo>
                      <a:pt x="420216" y="93584"/>
                      <a:pt x="432386" y="73079"/>
                      <a:pt x="433715" y="50532"/>
                    </a:cubicBezTo>
                    <a:close/>
                    <a:moveTo>
                      <a:pt x="364205" y="34871"/>
                    </a:moveTo>
                    <a:cubicBezTo>
                      <a:pt x="357786" y="34871"/>
                      <a:pt x="352582" y="40075"/>
                      <a:pt x="352582" y="46494"/>
                    </a:cubicBezTo>
                    <a:cubicBezTo>
                      <a:pt x="352582" y="52914"/>
                      <a:pt x="357786" y="58118"/>
                      <a:pt x="364205" y="58118"/>
                    </a:cubicBezTo>
                    <a:cubicBezTo>
                      <a:pt x="370625" y="58118"/>
                      <a:pt x="375829" y="52914"/>
                      <a:pt x="375829" y="46494"/>
                    </a:cubicBezTo>
                    <a:cubicBezTo>
                      <a:pt x="375829" y="40075"/>
                      <a:pt x="370625" y="34871"/>
                      <a:pt x="364205" y="34871"/>
                    </a:cubicBezTo>
                    <a:close/>
                    <a:moveTo>
                      <a:pt x="295890" y="32454"/>
                    </a:moveTo>
                    <a:cubicBezTo>
                      <a:pt x="294942" y="37074"/>
                      <a:pt x="294464" y="41778"/>
                      <a:pt x="294464" y="46495"/>
                    </a:cubicBezTo>
                    <a:cubicBezTo>
                      <a:pt x="294504" y="71013"/>
                      <a:pt x="307414" y="93708"/>
                      <a:pt x="328467" y="106272"/>
                    </a:cubicBezTo>
                    <a:lnTo>
                      <a:pt x="200972" y="258641"/>
                    </a:lnTo>
                    <a:cubicBezTo>
                      <a:pt x="198834" y="261193"/>
                      <a:pt x="196475" y="263552"/>
                      <a:pt x="193923" y="265690"/>
                    </a:cubicBezTo>
                    <a:cubicBezTo>
                      <a:pt x="169911" y="285810"/>
                      <a:pt x="134134" y="282654"/>
                      <a:pt x="114015" y="258641"/>
                    </a:cubicBezTo>
                    <a:cubicBezTo>
                      <a:pt x="93895" y="234629"/>
                      <a:pt x="97051" y="198853"/>
                      <a:pt x="121064" y="178733"/>
                    </a:cubicBezTo>
                    <a:close/>
                    <a:moveTo>
                      <a:pt x="364205" y="0"/>
                    </a:moveTo>
                    <a:cubicBezTo>
                      <a:pt x="389883" y="0"/>
                      <a:pt x="410700" y="20816"/>
                      <a:pt x="410700" y="46494"/>
                    </a:cubicBezTo>
                    <a:cubicBezTo>
                      <a:pt x="410700" y="72172"/>
                      <a:pt x="389883" y="92989"/>
                      <a:pt x="364205" y="92989"/>
                    </a:cubicBezTo>
                    <a:cubicBezTo>
                      <a:pt x="338527" y="92989"/>
                      <a:pt x="317711" y="72172"/>
                      <a:pt x="317711" y="46494"/>
                    </a:cubicBezTo>
                    <a:cubicBezTo>
                      <a:pt x="317711" y="20816"/>
                      <a:pt x="338527" y="0"/>
                      <a:pt x="36420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3" name="Freeform 23">
            <a:extLst>
              <a:ext uri="{FF2B5EF4-FFF2-40B4-BE49-F238E27FC236}">
                <a16:creationId xmlns:a16="http://schemas.microsoft.com/office/drawing/2014/main" id="{0F5ED7C9-EF6E-4A9C-9703-9C5E99443058}"/>
              </a:ext>
            </a:extLst>
          </p:cNvPr>
          <p:cNvSpPr/>
          <p:nvPr/>
        </p:nvSpPr>
        <p:spPr>
          <a:xfrm>
            <a:off x="8790452" y="2765812"/>
            <a:ext cx="1958156" cy="1383732"/>
          </a:xfrm>
          <a:custGeom>
            <a:avLst/>
            <a:gdLst/>
            <a:ahLst/>
            <a:cxnLst/>
            <a:rect l="l" t="t" r="r" b="b"/>
            <a:pathLst>
              <a:path w="1958156" h="1383732">
                <a:moveTo>
                  <a:pt x="0" y="0"/>
                </a:moveTo>
                <a:lnTo>
                  <a:pt x="1958156" y="0"/>
                </a:lnTo>
                <a:lnTo>
                  <a:pt x="1958156" y="1383732"/>
                </a:lnTo>
                <a:lnTo>
                  <a:pt x="0" y="1383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300BF7-3A46-465B-BBCA-E4F4F3B471B2}"/>
              </a:ext>
            </a:extLst>
          </p:cNvPr>
          <p:cNvGrpSpPr/>
          <p:nvPr/>
        </p:nvGrpSpPr>
        <p:grpSpPr>
          <a:xfrm>
            <a:off x="392640" y="-180746"/>
            <a:ext cx="8677940" cy="6543813"/>
            <a:chOff x="392640" y="-180746"/>
            <a:chExt cx="8677940" cy="6543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EE1822-48D7-0BDB-2696-11F13F7D8D7A}"/>
                </a:ext>
              </a:extLst>
            </p:cNvPr>
            <p:cNvSpPr txBox="1"/>
            <p:nvPr/>
          </p:nvSpPr>
          <p:spPr>
            <a:xfrm rot="16200000">
              <a:off x="-162417" y="5561789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STARTUP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C392E2-5BEC-9950-32A5-409808B9EE8B}"/>
                </a:ext>
              </a:extLst>
            </p:cNvPr>
            <p:cNvSpPr txBox="1"/>
            <p:nvPr/>
          </p:nvSpPr>
          <p:spPr>
            <a:xfrm rot="16200000">
              <a:off x="-162417" y="2968050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TECHNOLOGY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8D1328-6EF3-D859-D85A-92238D9F6C4D}"/>
                </a:ext>
              </a:extLst>
            </p:cNvPr>
            <p:cNvSpPr txBox="1"/>
            <p:nvPr/>
          </p:nvSpPr>
          <p:spPr>
            <a:xfrm rot="16200000">
              <a:off x="-162417" y="374311"/>
              <a:ext cx="13563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MEDICAL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92E8683-95BD-447A-9810-5C7ACAEB1339}"/>
                </a:ext>
              </a:extLst>
            </p:cNvPr>
            <p:cNvGrpSpPr/>
            <p:nvPr/>
          </p:nvGrpSpPr>
          <p:grpSpPr>
            <a:xfrm>
              <a:off x="1254997" y="1635716"/>
              <a:ext cx="7815583" cy="4215050"/>
              <a:chOff x="1254997" y="1635716"/>
              <a:chExt cx="7815583" cy="421505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E61EB9-0851-4670-9F94-80C37B641AFD}"/>
                  </a:ext>
                </a:extLst>
              </p:cNvPr>
              <p:cNvSpPr txBox="1"/>
              <p:nvPr/>
            </p:nvSpPr>
            <p:spPr>
              <a:xfrm>
                <a:off x="1438287" y="1635716"/>
                <a:ext cx="76322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>
                    <a:solidFill>
                      <a:schemeClr val="accent2"/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Notre solution </a:t>
                </a:r>
                <a:r>
                  <a:rPr lang="fr-FR" sz="2000" b="1" dirty="0">
                    <a:latin typeface="Century Gothic" panose="020B0502020202020204" pitchFamily="34" charset="0"/>
                    <a:cs typeface="Poppins" panose="00000500000000000000" pitchFamily="2" charset="0"/>
                  </a:rPr>
                  <a:t>cible le secteur de la santé premièrement incluant </a:t>
                </a:r>
                <a:r>
                  <a:rPr lang="fr-FR" sz="2000" b="1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  <a:cs typeface="Poppins" panose="00000500000000000000" pitchFamily="2" charset="0"/>
                  </a:rPr>
                  <a:t>les hôpitaux</a:t>
                </a:r>
                <a:r>
                  <a:rPr lang="fr-FR" sz="2000" b="1" dirty="0">
                    <a:latin typeface="Century Gothic" panose="020B0502020202020204" pitchFamily="34" charset="0"/>
                    <a:cs typeface="Poppins" panose="00000500000000000000" pitchFamily="2" charset="0"/>
                  </a:rPr>
                  <a:t>, centres de diagnostic, Les cliniques médicaux et le secteur industriel comme Les fabricants des dispositifs médicaux.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8E48A4B-710E-4B73-B9F2-597F8786B49A}"/>
                  </a:ext>
                </a:extLst>
              </p:cNvPr>
              <p:cNvGrpSpPr/>
              <p:nvPr/>
            </p:nvGrpSpPr>
            <p:grpSpPr>
              <a:xfrm>
                <a:off x="1254997" y="3298374"/>
                <a:ext cx="5921869" cy="2552392"/>
                <a:chOff x="1378422" y="2182120"/>
                <a:chExt cx="6507509" cy="2750485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4DD873D5-B358-484F-9345-BA8BACD88D73}"/>
                    </a:ext>
                  </a:extLst>
                </p:cNvPr>
                <p:cNvGrpSpPr/>
                <p:nvPr/>
              </p:nvGrpSpPr>
              <p:grpSpPr>
                <a:xfrm>
                  <a:off x="1378422" y="2182120"/>
                  <a:ext cx="6507509" cy="2750485"/>
                  <a:chOff x="1307396" y="3578245"/>
                  <a:chExt cx="6507509" cy="2750485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F95E057E-7C6D-4654-81BB-014B152B4A93}"/>
                      </a:ext>
                    </a:extLst>
                  </p:cNvPr>
                  <p:cNvGrpSpPr/>
                  <p:nvPr/>
                </p:nvGrpSpPr>
                <p:grpSpPr>
                  <a:xfrm>
                    <a:off x="1307396" y="3578245"/>
                    <a:ext cx="6507509" cy="2750485"/>
                    <a:chOff x="1301890" y="2899077"/>
                    <a:chExt cx="6507509" cy="2750485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FF1158B5-DCF8-41A0-9E85-8C5B65D526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01890" y="2899077"/>
                      <a:ext cx="6507509" cy="2750485"/>
                      <a:chOff x="1301890" y="2899077"/>
                      <a:chExt cx="6507509" cy="2750485"/>
                    </a:xfrm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8C19B2B6-D05B-478F-8A63-A49B0B1B095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78260" y="3446322"/>
                        <a:ext cx="6128375" cy="1828426"/>
                        <a:chOff x="1940182" y="3420907"/>
                        <a:chExt cx="5427275" cy="1619250"/>
                      </a:xfrm>
                    </p:grpSpPr>
                    <p:grpSp>
                      <p:nvGrpSpPr>
                        <p:cNvPr id="63" name="Group 62">
                          <a:extLst>
                            <a:ext uri="{FF2B5EF4-FFF2-40B4-BE49-F238E27FC236}">
                              <a16:creationId xmlns:a16="http://schemas.microsoft.com/office/drawing/2014/main" id="{AA0D9B27-1A9B-4805-9D23-0C6FBB66DCD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43604" y="3725707"/>
                          <a:ext cx="1219201" cy="1314449"/>
                          <a:chOff x="7666483" y="3295650"/>
                          <a:chExt cx="1219201" cy="1314449"/>
                        </a:xfrm>
                      </p:grpSpPr>
                      <p:sp>
                        <p:nvSpPr>
                          <p:cNvPr id="77" name="Rectangle 76">
                            <a:extLst>
                              <a:ext uri="{FF2B5EF4-FFF2-40B4-BE49-F238E27FC236}">
                                <a16:creationId xmlns:a16="http://schemas.microsoft.com/office/drawing/2014/main" id="{D248F767-6DDD-4ECD-820B-214435B24C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666483" y="3295650"/>
                            <a:ext cx="1219201" cy="1009650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2">
                                  <a:lumMod val="60000"/>
                                  <a:lumOff val="40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2">
                                  <a:lumMod val="60000"/>
                                  <a:lumOff val="40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2">
                                  <a:lumMod val="60000"/>
                                  <a:lumOff val="40000"/>
                                  <a:shade val="100000"/>
                                  <a:satMod val="115000"/>
                                </a:schemeClr>
                              </a:gs>
                            </a:gsLst>
                            <a:path path="circle">
                              <a:fillToRect t="100000" r="100000"/>
                            </a:path>
                            <a:tileRect l="-100000" b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>
                              <a:latin typeface="Century Gothic" panose="020B0502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BD9C13E3-4B11-4C55-B6EE-84FB222C756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971283" y="4000499"/>
                            <a:ext cx="609600" cy="6096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latin typeface="Century Gothic" panose="020B0502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79" name="TextBox 78">
                            <a:extLst>
                              <a:ext uri="{FF2B5EF4-FFF2-40B4-BE49-F238E27FC236}">
                                <a16:creationId xmlns:a16="http://schemas.microsoft.com/office/drawing/2014/main" id="{047DC1C0-9081-46C5-AE0F-E5B56B77DC1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96147" y="3308062"/>
                            <a:ext cx="788902" cy="55806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3200" b="1" dirty="0">
                                <a:solidFill>
                                  <a:schemeClr val="bg1"/>
                                </a:solidFill>
                                <a:latin typeface="Century Gothic" panose="020B0502020202020204" pitchFamily="34" charset="0"/>
                                <a:ea typeface="Tahoma" panose="020B0604030504040204" pitchFamily="34" charset="0"/>
                                <a:cs typeface="Arial" panose="020B0604020202020204" pitchFamily="34" charset="0"/>
                              </a:rPr>
                              <a:t>03</a:t>
                            </a:r>
                          </a:p>
                        </p:txBody>
                      </p:sp>
                    </p:grpSp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844F39C9-200F-4E23-9189-7302E411F9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40182" y="3725707"/>
                          <a:ext cx="1219201" cy="1314450"/>
                          <a:chOff x="4863061" y="3295650"/>
                          <a:chExt cx="1219201" cy="1314450"/>
                        </a:xfrm>
                      </p:grpSpPr>
                      <p:sp>
                        <p:nvSpPr>
                          <p:cNvPr id="73" name="Rectangle 72">
                            <a:extLst>
                              <a:ext uri="{FF2B5EF4-FFF2-40B4-BE49-F238E27FC236}">
                                <a16:creationId xmlns:a16="http://schemas.microsoft.com/office/drawing/2014/main" id="{082EDBE3-17AA-423F-BFED-EE615AAAFB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3061" y="3295650"/>
                            <a:ext cx="1219201" cy="1009650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tx2">
                                  <a:lumMod val="60000"/>
                                  <a:lumOff val="40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2">
                                  <a:lumMod val="60000"/>
                                  <a:lumOff val="40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2">
                                  <a:lumMod val="60000"/>
                                  <a:lumOff val="40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27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>
                              <a:latin typeface="Century Gothic" panose="020B0502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74" name="Oval 73">
                            <a:extLst>
                              <a:ext uri="{FF2B5EF4-FFF2-40B4-BE49-F238E27FC236}">
                                <a16:creationId xmlns:a16="http://schemas.microsoft.com/office/drawing/2014/main" id="{4B20D93F-C103-4E71-A7F8-0518001FB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67861" y="4000500"/>
                            <a:ext cx="609600" cy="6096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latin typeface="Century Gothic" panose="020B0502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75" name="TextBox 74">
                            <a:extLst>
                              <a:ext uri="{FF2B5EF4-FFF2-40B4-BE49-F238E27FC236}">
                                <a16:creationId xmlns:a16="http://schemas.microsoft.com/office/drawing/2014/main" id="{337ACA4B-FE8D-435B-B507-EFD1DC5FDE4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080499" y="3308062"/>
                            <a:ext cx="788902" cy="55806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3200" b="1" dirty="0">
                                <a:solidFill>
                                  <a:schemeClr val="bg1"/>
                                </a:solidFill>
                                <a:latin typeface="Century Gothic" panose="020B0502020202020204" pitchFamily="34" charset="0"/>
                                <a:ea typeface="Tahoma" panose="020B0604030504040204" pitchFamily="34" charset="0"/>
                                <a:cs typeface="Arial" panose="020B0604020202020204" pitchFamily="34" charset="0"/>
                              </a:rPr>
                              <a:t>01</a:t>
                            </a:r>
                          </a:p>
                        </p:txBody>
                      </p:sp>
                      <p:sp>
                        <p:nvSpPr>
                          <p:cNvPr id="76" name="Freeform 121">
                            <a:extLst>
                              <a:ext uri="{FF2B5EF4-FFF2-40B4-BE49-F238E27FC236}">
                                <a16:creationId xmlns:a16="http://schemas.microsoft.com/office/drawing/2014/main" id="{A898AC93-F0C7-45FF-8D99-7837FAB1A7EC}"/>
                              </a:ext>
                            </a:extLst>
                          </p:cNvPr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>
                            <a:off x="5331686" y="4161500"/>
                            <a:ext cx="297184" cy="297184"/>
                          </a:xfrm>
                          <a:custGeom>
                            <a:avLst/>
                            <a:gdLst>
                              <a:gd name="T0" fmla="*/ 2147483646 w 62"/>
                              <a:gd name="T1" fmla="*/ 2147483646 h 62"/>
                              <a:gd name="T2" fmla="*/ 2147483646 w 62"/>
                              <a:gd name="T3" fmla="*/ 2147483646 h 62"/>
                              <a:gd name="T4" fmla="*/ 2147483646 w 62"/>
                              <a:gd name="T5" fmla="*/ 2147483646 h 62"/>
                              <a:gd name="T6" fmla="*/ 0 w 62"/>
                              <a:gd name="T7" fmla="*/ 2147483646 h 62"/>
                              <a:gd name="T8" fmla="*/ 0 w 62"/>
                              <a:gd name="T9" fmla="*/ 2147483646 h 62"/>
                              <a:gd name="T10" fmla="*/ 2147483646 w 62"/>
                              <a:gd name="T11" fmla="*/ 0 h 62"/>
                              <a:gd name="T12" fmla="*/ 2147483646 w 62"/>
                              <a:gd name="T13" fmla="*/ 0 h 62"/>
                              <a:gd name="T14" fmla="*/ 2147483646 w 62"/>
                              <a:gd name="T15" fmla="*/ 2147483646 h 62"/>
                              <a:gd name="T16" fmla="*/ 2147483646 w 62"/>
                              <a:gd name="T17" fmla="*/ 2147483646 h 62"/>
                              <a:gd name="T18" fmla="*/ 2147483646 w 62"/>
                              <a:gd name="T19" fmla="*/ 2147483646 h 62"/>
                              <a:gd name="T20" fmla="*/ 2147483646 w 62"/>
                              <a:gd name="T21" fmla="*/ 2147483646 h 62"/>
                              <a:gd name="T22" fmla="*/ 2147483646 w 62"/>
                              <a:gd name="T23" fmla="*/ 2147483646 h 62"/>
                              <a:gd name="T24" fmla="*/ 2147483646 w 62"/>
                              <a:gd name="T25" fmla="*/ 2147483646 h 62"/>
                              <a:gd name="T26" fmla="*/ 2147483646 w 62"/>
                              <a:gd name="T27" fmla="*/ 2147483646 h 62"/>
                              <a:gd name="T28" fmla="*/ 2147483646 w 62"/>
                              <a:gd name="T29" fmla="*/ 2147483646 h 62"/>
                              <a:gd name="T30" fmla="*/ 2147483646 w 62"/>
                              <a:gd name="T31" fmla="*/ 2147483646 h 62"/>
                              <a:gd name="T32" fmla="*/ 2147483646 w 62"/>
                              <a:gd name="T33" fmla="*/ 2147483646 h 62"/>
                              <a:gd name="T34" fmla="*/ 2147483646 w 62"/>
                              <a:gd name="T35" fmla="*/ 2147483646 h 62"/>
                              <a:gd name="T36" fmla="*/ 2147483646 w 62"/>
                              <a:gd name="T37" fmla="*/ 2147483646 h 62"/>
                              <a:gd name="T38" fmla="*/ 2147483646 w 62"/>
                              <a:gd name="T39" fmla="*/ 2147483646 h 62"/>
                              <a:gd name="T40" fmla="*/ 2147483646 w 62"/>
                              <a:gd name="T41" fmla="*/ 2147483646 h 62"/>
                              <a:gd name="T42" fmla="*/ 2147483646 w 62"/>
                              <a:gd name="T43" fmla="*/ 2147483646 h 62"/>
                              <a:gd name="T44" fmla="*/ 2147483646 w 62"/>
                              <a:gd name="T45" fmla="*/ 2147483646 h 62"/>
                              <a:gd name="T46" fmla="*/ 2147483646 w 62"/>
                              <a:gd name="T47" fmla="*/ 2147483646 h 62"/>
                              <a:gd name="T48" fmla="*/ 2147483646 w 62"/>
                              <a:gd name="T49" fmla="*/ 2147483646 h 62"/>
                              <a:gd name="T50" fmla="*/ 2147483646 w 62"/>
                              <a:gd name="T51" fmla="*/ 2147483646 h 62"/>
                              <a:gd name="T52" fmla="*/ 2147483646 w 62"/>
                              <a:gd name="T53" fmla="*/ 2147483646 h 62"/>
                              <a:gd name="T54" fmla="*/ 2147483646 w 62"/>
                              <a:gd name="T55" fmla="*/ 2147483646 h 62"/>
                              <a:gd name="T56" fmla="*/ 2147483646 w 62"/>
                              <a:gd name="T57" fmla="*/ 2147483646 h 62"/>
                              <a:gd name="T58" fmla="*/ 2147483646 w 62"/>
                              <a:gd name="T59" fmla="*/ 2147483646 h 62"/>
                              <a:gd name="T60" fmla="*/ 0 60000 65536"/>
                              <a:gd name="T61" fmla="*/ 0 60000 65536"/>
                              <a:gd name="T62" fmla="*/ 0 60000 65536"/>
                              <a:gd name="T63" fmla="*/ 0 60000 65536"/>
                              <a:gd name="T64" fmla="*/ 0 60000 65536"/>
                              <a:gd name="T65" fmla="*/ 0 60000 65536"/>
                              <a:gd name="T66" fmla="*/ 0 60000 65536"/>
                              <a:gd name="T67" fmla="*/ 0 60000 65536"/>
                              <a:gd name="T68" fmla="*/ 0 60000 65536"/>
                              <a:gd name="T69" fmla="*/ 0 60000 65536"/>
                              <a:gd name="T70" fmla="*/ 0 60000 65536"/>
                              <a:gd name="T71" fmla="*/ 0 60000 65536"/>
                              <a:gd name="T72" fmla="*/ 0 60000 65536"/>
                              <a:gd name="T73" fmla="*/ 0 60000 65536"/>
                              <a:gd name="T74" fmla="*/ 0 60000 65536"/>
                              <a:gd name="T75" fmla="*/ 0 60000 65536"/>
                              <a:gd name="T76" fmla="*/ 0 60000 65536"/>
                              <a:gd name="T77" fmla="*/ 0 60000 65536"/>
                              <a:gd name="T78" fmla="*/ 0 60000 65536"/>
                              <a:gd name="T79" fmla="*/ 0 60000 65536"/>
                              <a:gd name="T80" fmla="*/ 0 60000 65536"/>
                              <a:gd name="T81" fmla="*/ 0 60000 65536"/>
                              <a:gd name="T82" fmla="*/ 0 60000 65536"/>
                              <a:gd name="T83" fmla="*/ 0 60000 65536"/>
                              <a:gd name="T84" fmla="*/ 0 60000 65536"/>
                              <a:gd name="T85" fmla="*/ 0 60000 65536"/>
                              <a:gd name="T86" fmla="*/ 0 60000 65536"/>
                              <a:gd name="T87" fmla="*/ 0 60000 65536"/>
                              <a:gd name="T88" fmla="*/ 0 60000 65536"/>
                              <a:gd name="T89" fmla="*/ 0 60000 65536"/>
                            </a:gdLst>
                            <a:ahLst/>
                            <a:cxnLst>
                              <a:cxn ang="T60">
                                <a:pos x="T0" y="T1"/>
                              </a:cxn>
                              <a:cxn ang="T61">
                                <a:pos x="T2" y="T3"/>
                              </a:cxn>
                              <a:cxn ang="T62">
                                <a:pos x="T4" y="T5"/>
                              </a:cxn>
                              <a:cxn ang="T63">
                                <a:pos x="T6" y="T7"/>
                              </a:cxn>
                              <a:cxn ang="T64">
                                <a:pos x="T8" y="T9"/>
                              </a:cxn>
                              <a:cxn ang="T65">
                                <a:pos x="T10" y="T11"/>
                              </a:cxn>
                              <a:cxn ang="T66">
                                <a:pos x="T12" y="T13"/>
                              </a:cxn>
                              <a:cxn ang="T67">
                                <a:pos x="T14" y="T15"/>
                              </a:cxn>
                              <a:cxn ang="T68">
                                <a:pos x="T16" y="T17"/>
                              </a:cxn>
                              <a:cxn ang="T69">
                                <a:pos x="T18" y="T19"/>
                              </a:cxn>
                              <a:cxn ang="T70">
                                <a:pos x="T20" y="T21"/>
                              </a:cxn>
                              <a:cxn ang="T71">
                                <a:pos x="T22" y="T23"/>
                              </a:cxn>
                              <a:cxn ang="T72">
                                <a:pos x="T24" y="T25"/>
                              </a:cxn>
                              <a:cxn ang="T73">
                                <a:pos x="T26" y="T27"/>
                              </a:cxn>
                              <a:cxn ang="T74">
                                <a:pos x="T28" y="T29"/>
                              </a:cxn>
                              <a:cxn ang="T75">
                                <a:pos x="T30" y="T31"/>
                              </a:cxn>
                              <a:cxn ang="T76">
                                <a:pos x="T32" y="T33"/>
                              </a:cxn>
                              <a:cxn ang="T77">
                                <a:pos x="T34" y="T35"/>
                              </a:cxn>
                              <a:cxn ang="T78">
                                <a:pos x="T36" y="T37"/>
                              </a:cxn>
                              <a:cxn ang="T79">
                                <a:pos x="T38" y="T39"/>
                              </a:cxn>
                              <a:cxn ang="T80">
                                <a:pos x="T40" y="T41"/>
                              </a:cxn>
                              <a:cxn ang="T81">
                                <a:pos x="T42" y="T43"/>
                              </a:cxn>
                              <a:cxn ang="T82">
                                <a:pos x="T44" y="T45"/>
                              </a:cxn>
                              <a:cxn ang="T83">
                                <a:pos x="T46" y="T47"/>
                              </a:cxn>
                              <a:cxn ang="T84">
                                <a:pos x="T48" y="T49"/>
                              </a:cxn>
                              <a:cxn ang="T85">
                                <a:pos x="T50" y="T51"/>
                              </a:cxn>
                              <a:cxn ang="T86">
                                <a:pos x="T52" y="T53"/>
                              </a:cxn>
                              <a:cxn ang="T87">
                                <a:pos x="T54" y="T55"/>
                              </a:cxn>
                              <a:cxn ang="T88">
                                <a:pos x="T56" y="T57"/>
                              </a:cxn>
                              <a:cxn ang="T89">
                                <a:pos x="T58" y="T59"/>
                              </a:cxn>
                            </a:cxnLst>
                            <a:rect l="0" t="0" r="r" b="b"/>
                            <a:pathLst>
                              <a:path w="62" h="62">
                                <a:moveTo>
                                  <a:pt x="62" y="51"/>
                                </a:moveTo>
                                <a:cubicBezTo>
                                  <a:pt x="62" y="57"/>
                                  <a:pt x="57" y="62"/>
                                  <a:pt x="51" y="62"/>
                                </a:cubicBezTo>
                                <a:cubicBezTo>
                                  <a:pt x="12" y="62"/>
                                  <a:pt x="12" y="62"/>
                                  <a:pt x="12" y="62"/>
                                </a:cubicBezTo>
                                <a:cubicBezTo>
                                  <a:pt x="6" y="62"/>
                                  <a:pt x="0" y="57"/>
                                  <a:pt x="0" y="51"/>
                                </a:cubicBezTo>
                                <a:cubicBezTo>
                                  <a:pt x="0" y="12"/>
                                  <a:pt x="0" y="12"/>
                                  <a:pt x="0" y="12"/>
                                </a:cubicBezTo>
                                <a:cubicBezTo>
                                  <a:pt x="0" y="6"/>
                                  <a:pt x="6" y="0"/>
                                  <a:pt x="12" y="0"/>
                                </a:cubicBezTo>
                                <a:cubicBezTo>
                                  <a:pt x="51" y="0"/>
                                  <a:pt x="51" y="0"/>
                                  <a:pt x="51" y="0"/>
                                </a:cubicBezTo>
                                <a:cubicBezTo>
                                  <a:pt x="57" y="0"/>
                                  <a:pt x="62" y="6"/>
                                  <a:pt x="62" y="12"/>
                                </a:cubicBezTo>
                                <a:lnTo>
                                  <a:pt x="62" y="51"/>
                                </a:lnTo>
                                <a:close/>
                                <a:moveTo>
                                  <a:pt x="52" y="29"/>
                                </a:moveTo>
                                <a:cubicBezTo>
                                  <a:pt x="52" y="27"/>
                                  <a:pt x="51" y="26"/>
                                  <a:pt x="49" y="26"/>
                                </a:cubicBezTo>
                                <a:cubicBezTo>
                                  <a:pt x="36" y="26"/>
                                  <a:pt x="36" y="26"/>
                                  <a:pt x="36" y="26"/>
                                </a:cubicBezTo>
                                <a:cubicBezTo>
                                  <a:pt x="36" y="13"/>
                                  <a:pt x="36" y="13"/>
                                  <a:pt x="36" y="13"/>
                                </a:cubicBezTo>
                                <a:cubicBezTo>
                                  <a:pt x="36" y="12"/>
                                  <a:pt x="35" y="11"/>
                                  <a:pt x="34" y="11"/>
                                </a:cubicBezTo>
                                <a:cubicBezTo>
                                  <a:pt x="29" y="11"/>
                                  <a:pt x="29" y="11"/>
                                  <a:pt x="29" y="11"/>
                                </a:cubicBezTo>
                                <a:cubicBezTo>
                                  <a:pt x="27" y="11"/>
                                  <a:pt x="26" y="12"/>
                                  <a:pt x="26" y="13"/>
                                </a:cubicBezTo>
                                <a:cubicBezTo>
                                  <a:pt x="26" y="26"/>
                                  <a:pt x="26" y="26"/>
                                  <a:pt x="26" y="26"/>
                                </a:cubicBezTo>
                                <a:cubicBezTo>
                                  <a:pt x="13" y="26"/>
                                  <a:pt x="13" y="26"/>
                                  <a:pt x="13" y="26"/>
                                </a:cubicBezTo>
                                <a:cubicBezTo>
                                  <a:pt x="12" y="26"/>
                                  <a:pt x="11" y="27"/>
                                  <a:pt x="11" y="29"/>
                                </a:cubicBezTo>
                                <a:cubicBezTo>
                                  <a:pt x="11" y="34"/>
                                  <a:pt x="11" y="34"/>
                                  <a:pt x="11" y="34"/>
                                </a:cubicBezTo>
                                <a:cubicBezTo>
                                  <a:pt x="11" y="35"/>
                                  <a:pt x="12" y="36"/>
                                  <a:pt x="13" y="36"/>
                                </a:cubicBezTo>
                                <a:cubicBezTo>
                                  <a:pt x="26" y="36"/>
                                  <a:pt x="26" y="36"/>
                                  <a:pt x="26" y="36"/>
                                </a:cubicBezTo>
                                <a:cubicBezTo>
                                  <a:pt x="26" y="49"/>
                                  <a:pt x="26" y="49"/>
                                  <a:pt x="26" y="49"/>
                                </a:cubicBezTo>
                                <a:cubicBezTo>
                                  <a:pt x="26" y="51"/>
                                  <a:pt x="27" y="52"/>
                                  <a:pt x="29" y="52"/>
                                </a:cubicBezTo>
                                <a:cubicBezTo>
                                  <a:pt x="34" y="52"/>
                                  <a:pt x="34" y="52"/>
                                  <a:pt x="34" y="52"/>
                                </a:cubicBezTo>
                                <a:cubicBezTo>
                                  <a:pt x="35" y="52"/>
                                  <a:pt x="36" y="51"/>
                                  <a:pt x="36" y="49"/>
                                </a:cubicBezTo>
                                <a:cubicBezTo>
                                  <a:pt x="36" y="36"/>
                                  <a:pt x="36" y="36"/>
                                  <a:pt x="36" y="36"/>
                                </a:cubicBezTo>
                                <a:cubicBezTo>
                                  <a:pt x="49" y="36"/>
                                  <a:pt x="49" y="36"/>
                                  <a:pt x="49" y="36"/>
                                </a:cubicBezTo>
                                <a:cubicBezTo>
                                  <a:pt x="51" y="36"/>
                                  <a:pt x="52" y="35"/>
                                  <a:pt x="52" y="34"/>
                                </a:cubicBezTo>
                                <a:lnTo>
                                  <a:pt x="52" y="29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2">
                              <a:lumMod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lt1"/>
                              </a:solidFill>
                              <a:latin typeface="Century Gothic" panose="020B0502020202020204" pitchFamily="34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5" name="Group 64">
                          <a:extLst>
                            <a:ext uri="{FF2B5EF4-FFF2-40B4-BE49-F238E27FC236}">
                              <a16:creationId xmlns:a16="http://schemas.microsoft.com/office/drawing/2014/main" id="{A9CE4124-0EBD-4836-B922-25989B4B667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48256" y="3420907"/>
                          <a:ext cx="1219201" cy="1314450"/>
                          <a:chOff x="9071135" y="2990850"/>
                          <a:chExt cx="1219201" cy="1314450"/>
                        </a:xfrm>
                      </p:grpSpPr>
                      <p:sp>
                        <p:nvSpPr>
                          <p:cNvPr id="70" name="Rectangle 69">
                            <a:extLst>
                              <a:ext uri="{FF2B5EF4-FFF2-40B4-BE49-F238E27FC236}">
                                <a16:creationId xmlns:a16="http://schemas.microsoft.com/office/drawing/2014/main" id="{8242C980-096A-4784-84F9-691B8433A6A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71135" y="3295650"/>
                            <a:ext cx="1219201" cy="1009650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accent1">
                                  <a:lumMod val="50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accent1">
                                  <a:lumMod val="50000"/>
                                  <a:shade val="100000"/>
                                  <a:satMod val="115000"/>
                                </a:schemeClr>
                              </a:gs>
                            </a:gsLst>
                            <a:path path="circle">
                              <a:fillToRect t="100000" r="100000"/>
                            </a:path>
                            <a:tileRect l="-100000" b="-100000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latin typeface="Century Gothic" panose="020B0502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71" name="Oval 70">
                            <a:extLst>
                              <a:ext uri="{FF2B5EF4-FFF2-40B4-BE49-F238E27FC236}">
                                <a16:creationId xmlns:a16="http://schemas.microsoft.com/office/drawing/2014/main" id="{94A07A44-FD6B-429A-A296-BE553D46B0D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375935" y="2990850"/>
                            <a:ext cx="609600" cy="6096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>
                              <a:latin typeface="Century Gothic" panose="020B0502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72" name="TextBox 71">
                            <a:extLst>
                              <a:ext uri="{FF2B5EF4-FFF2-40B4-BE49-F238E27FC236}">
                                <a16:creationId xmlns:a16="http://schemas.microsoft.com/office/drawing/2014/main" id="{F01616E6-1D2A-433B-A3B4-4E66CA4D2F7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283344" y="3708112"/>
                            <a:ext cx="788902" cy="55806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3200" b="1" dirty="0">
                                <a:solidFill>
                                  <a:schemeClr val="bg1"/>
                                </a:solidFill>
                                <a:latin typeface="Century Gothic" panose="020B0502020202020204" pitchFamily="34" charset="0"/>
                                <a:ea typeface="Tahoma" panose="020B0604030504040204" pitchFamily="34" charset="0"/>
                                <a:cs typeface="Arial" panose="020B0604020202020204" pitchFamily="34" charset="0"/>
                              </a:rPr>
                              <a:t>04</a:t>
                            </a:r>
                          </a:p>
                        </p:txBody>
                      </p:sp>
                    </p:grpSp>
                    <p:grpSp>
                      <p:nvGrpSpPr>
                        <p:cNvPr id="66" name="Group 65">
                          <a:extLst>
                            <a:ext uri="{FF2B5EF4-FFF2-40B4-BE49-F238E27FC236}">
                              <a16:creationId xmlns:a16="http://schemas.microsoft.com/office/drawing/2014/main" id="{9D73508E-DA9B-499C-97BE-1AF7897060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41893" y="3420907"/>
                          <a:ext cx="1219201" cy="1314450"/>
                          <a:chOff x="6264772" y="2990850"/>
                          <a:chExt cx="1219201" cy="1314450"/>
                        </a:xfrm>
                      </p:grpSpPr>
                      <p:sp>
                        <p:nvSpPr>
                          <p:cNvPr id="67" name="Rectangle 66">
                            <a:extLst>
                              <a:ext uri="{FF2B5EF4-FFF2-40B4-BE49-F238E27FC236}">
                                <a16:creationId xmlns:a16="http://schemas.microsoft.com/office/drawing/2014/main" id="{DC3C5943-CFEE-45EA-8FF8-4A21AAF8E22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264772" y="3295650"/>
                            <a:ext cx="1219201" cy="1009650"/>
                          </a:xfrm>
                          <a:prstGeom prst="rect">
                            <a:avLst/>
                          </a:prstGeom>
                          <a:gradFill flip="none" rotWithShape="1">
                            <a:gsLst>
                              <a:gs pos="0">
                                <a:schemeClr val="accent1">
                                  <a:lumMod val="50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accent1">
                                  <a:lumMod val="50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accent1">
                                  <a:lumMod val="50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latin typeface="Century Gothic" panose="020B0502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68" name="TextBox 67">
                            <a:extLst>
                              <a:ext uri="{FF2B5EF4-FFF2-40B4-BE49-F238E27FC236}">
                                <a16:creationId xmlns:a16="http://schemas.microsoft.com/office/drawing/2014/main" id="{0C91BF91-7A3B-426B-817B-E975578DAA6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479921" y="3708112"/>
                            <a:ext cx="788902" cy="55806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3200" b="1" dirty="0">
                                <a:solidFill>
                                  <a:schemeClr val="bg1"/>
                                </a:solidFill>
                                <a:latin typeface="Century Gothic" panose="020B0502020202020204" pitchFamily="34" charset="0"/>
                                <a:ea typeface="Tahoma" panose="020B0604030504040204" pitchFamily="34" charset="0"/>
                                <a:cs typeface="Arial" panose="020B0604020202020204" pitchFamily="34" charset="0"/>
                              </a:rPr>
                              <a:t>02</a:t>
                            </a:r>
                          </a:p>
                        </p:txBody>
                      </p:sp>
                      <p:sp>
                        <p:nvSpPr>
                          <p:cNvPr id="69" name="Oval 68">
                            <a:extLst>
                              <a:ext uri="{FF2B5EF4-FFF2-40B4-BE49-F238E27FC236}">
                                <a16:creationId xmlns:a16="http://schemas.microsoft.com/office/drawing/2014/main" id="{7448CBA9-5111-496A-83E9-84FCEEFBDD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66735" y="2990850"/>
                            <a:ext cx="609600" cy="6096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latin typeface="Century Gothic" panose="020B0502020202020204" pitchFamily="34" charset="0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59" name="TextBox 58">
                        <a:extLst>
                          <a:ext uri="{FF2B5EF4-FFF2-40B4-BE49-F238E27FC236}">
                            <a16:creationId xmlns:a16="http://schemas.microsoft.com/office/drawing/2014/main" id="{5F651AD6-96F3-4BC0-8586-6EDF14C324E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1890" y="3116528"/>
                        <a:ext cx="1746637" cy="6964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1200" b="1" dirty="0">
                            <a:latin typeface="Century Gothic" panose="020B0502020202020204" pitchFamily="34" charset="0"/>
                            <a:cs typeface="Poppins" panose="00000500000000000000" pitchFamily="2" charset="0"/>
                          </a:rPr>
                          <a:t>Les </a:t>
                        </a:r>
                        <a:r>
                          <a:rPr lang="en-US" sz="1200" b="1" dirty="0" err="1">
                            <a:latin typeface="Century Gothic" panose="020B0502020202020204" pitchFamily="34" charset="0"/>
                            <a:cs typeface="Poppins" panose="00000500000000000000" pitchFamily="2" charset="0"/>
                          </a:rPr>
                          <a:t>hôpitaux</a:t>
                        </a:r>
                        <a:endParaRPr lang="en-US" sz="1200" b="1" dirty="0">
                          <a:latin typeface="Century Gothic" panose="020B0502020202020204" pitchFamily="34" charset="0"/>
                          <a:cs typeface="Poppins" panose="00000500000000000000" pitchFamily="2" charset="0"/>
                        </a:endParaRPr>
                      </a:p>
                      <a:p>
                        <a:pPr algn="ctr"/>
                        <a:r>
                          <a:rPr lang="en-US" sz="1200" b="1" dirty="0">
                            <a:latin typeface="Century Gothic" panose="020B0502020202020204" pitchFamily="34" charset="0"/>
                            <a:cs typeface="Poppins" panose="00000500000000000000" pitchFamily="2" charset="0"/>
                          </a:rPr>
                          <a:t>297 </a:t>
                        </a:r>
                        <a:r>
                          <a:rPr lang="en-US" sz="1200" b="1" dirty="0" err="1">
                            <a:latin typeface="Century Gothic" panose="020B0502020202020204" pitchFamily="34" charset="0"/>
                            <a:cs typeface="Poppins" panose="00000500000000000000" pitchFamily="2" charset="0"/>
                          </a:rPr>
                          <a:t>publique</a:t>
                        </a:r>
                        <a:endParaRPr lang="en-US" sz="1200" b="1" dirty="0">
                          <a:latin typeface="Century Gothic" panose="020B0502020202020204" pitchFamily="34" charset="0"/>
                          <a:cs typeface="Poppins" panose="00000500000000000000" pitchFamily="2" charset="0"/>
                        </a:endParaRPr>
                      </a:p>
                      <a:p>
                        <a:pPr algn="ctr"/>
                        <a:r>
                          <a:rPr lang="en-US" sz="1200" b="1" dirty="0">
                            <a:latin typeface="Century Gothic" panose="020B0502020202020204" pitchFamily="34" charset="0"/>
                            <a:cs typeface="Poppins" panose="00000500000000000000" pitchFamily="2" charset="0"/>
                          </a:rPr>
                          <a:t>ET CHU 16 </a:t>
                        </a:r>
                      </a:p>
                    </p:txBody>
                  </p:sp>
                  <p:sp>
                    <p:nvSpPr>
                      <p:cNvPr id="60" name="TextBox 59">
                        <a:extLst>
                          <a:ext uri="{FF2B5EF4-FFF2-40B4-BE49-F238E27FC236}">
                            <a16:creationId xmlns:a16="http://schemas.microsoft.com/office/drawing/2014/main" id="{4FC3BBB2-6A1E-4FF3-99B5-F9E35C88508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11218" y="4953069"/>
                        <a:ext cx="1820527" cy="6964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fr-FR" sz="1200" b="1" dirty="0" smtClean="0">
                            <a:latin typeface="Century Gothic" panose="020B0502020202020204" pitchFamily="34" charset="0"/>
                            <a:cs typeface="Poppins" panose="00000500000000000000" pitchFamily="2" charset="0"/>
                          </a:rPr>
                          <a:t>Cliniques et les hôpitaux privé </a:t>
                        </a:r>
                      </a:p>
                      <a:p>
                        <a:pPr algn="ctr"/>
                        <a:r>
                          <a:rPr lang="fr-FR" sz="1200" b="1" dirty="0" smtClean="0">
                            <a:latin typeface="Century Gothic" panose="020B0502020202020204" pitchFamily="34" charset="0"/>
                            <a:cs typeface="Poppins" panose="00000500000000000000" pitchFamily="2" charset="0"/>
                          </a:rPr>
                          <a:t>206</a:t>
                        </a:r>
                        <a:endParaRPr lang="fr-FR" sz="1200" b="1" dirty="0">
                          <a:latin typeface="Century Gothic" panose="020B0502020202020204" pitchFamily="34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E867E4CB-4C0D-406B-993C-21EE3DFC84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90465" y="2899077"/>
                        <a:ext cx="1925690" cy="10944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endParaRPr lang="en-US" sz="1200" b="1" dirty="0">
                          <a:latin typeface="Century Gothic" panose="020B0502020202020204" pitchFamily="34" charset="0"/>
                          <a:cs typeface="Poppins" panose="00000500000000000000" pitchFamily="2" charset="0"/>
                        </a:endParaRPr>
                      </a:p>
                      <a:p>
                        <a:pPr algn="ctr"/>
                        <a:r>
                          <a:rPr lang="en-US" sz="1200" b="1" dirty="0" err="1">
                            <a:latin typeface="Century Gothic" panose="020B0502020202020204" pitchFamily="34" charset="0"/>
                            <a:cs typeface="Poppins" panose="00000500000000000000" pitchFamily="2" charset="0"/>
                          </a:rPr>
                          <a:t>Centres</a:t>
                        </a:r>
                        <a:r>
                          <a:rPr lang="en-US" sz="1200" b="1" dirty="0">
                            <a:latin typeface="Century Gothic" panose="020B0502020202020204" pitchFamily="34" charset="0"/>
                            <a:cs typeface="Poppins" panose="00000500000000000000" pitchFamily="2" charset="0"/>
                          </a:rPr>
                          <a:t> de diagnostics</a:t>
                        </a:r>
                      </a:p>
                      <a:p>
                        <a:pPr algn="ctr"/>
                        <a:r>
                          <a:rPr lang="en-US" sz="1200" b="1" dirty="0">
                            <a:latin typeface="Century Gothic" panose="020B0502020202020204" pitchFamily="34" charset="0"/>
                            <a:cs typeface="Poppins" panose="00000500000000000000" pitchFamily="2" charset="0"/>
                          </a:rPr>
                          <a:t> 369</a:t>
                        </a:r>
                      </a:p>
                      <a:p>
                        <a:endParaRPr lang="en-US" sz="1200" b="1" dirty="0">
                          <a:latin typeface="Century Gothic" panose="020B0502020202020204" pitchFamily="34" charset="0"/>
                          <a:cs typeface="Poppins" panose="00000500000000000000" pitchFamily="2" charset="0"/>
                        </a:endParaRPr>
                      </a:p>
                    </p:txBody>
                  </p:sp>
                  <p:sp>
                    <p:nvSpPr>
                      <p:cNvPr id="62" name="TextBox 61">
                        <a:extLst>
                          <a:ext uri="{FF2B5EF4-FFF2-40B4-BE49-F238E27FC236}">
                            <a16:creationId xmlns:a16="http://schemas.microsoft.com/office/drawing/2014/main" id="{D60F1202-F76D-4A97-98E2-D8E4B24962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36732" y="4926500"/>
                        <a:ext cx="1772667" cy="6964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fr-FR" sz="1200" b="1" dirty="0">
                            <a:latin typeface="Century Gothic" panose="020B0502020202020204" pitchFamily="34" charset="0"/>
                            <a:cs typeface="Poppins" panose="00000500000000000000" pitchFamily="2" charset="0"/>
                          </a:rPr>
                          <a:t>Les fabricants des dispositifs médicaux</a:t>
                        </a:r>
                        <a:endParaRPr lang="en-US" sz="1200" dirty="0">
                          <a:latin typeface="Century Gothic" panose="020B0502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57" name="Freeform 121">
                      <a:extLst>
                        <a:ext uri="{FF2B5EF4-FFF2-40B4-BE49-F238E27FC236}">
                          <a16:creationId xmlns:a16="http://schemas.microsoft.com/office/drawing/2014/main" id="{26321F03-4C27-416D-9294-08B703CA1ED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769494" y="3649873"/>
                      <a:ext cx="335574" cy="335575"/>
                    </a:xfrm>
                    <a:custGeom>
                      <a:avLst/>
                      <a:gdLst>
                        <a:gd name="T0" fmla="*/ 2147483646 w 62"/>
                        <a:gd name="T1" fmla="*/ 2147483646 h 62"/>
                        <a:gd name="T2" fmla="*/ 2147483646 w 62"/>
                        <a:gd name="T3" fmla="*/ 2147483646 h 62"/>
                        <a:gd name="T4" fmla="*/ 2147483646 w 62"/>
                        <a:gd name="T5" fmla="*/ 2147483646 h 62"/>
                        <a:gd name="T6" fmla="*/ 0 w 62"/>
                        <a:gd name="T7" fmla="*/ 2147483646 h 62"/>
                        <a:gd name="T8" fmla="*/ 0 w 62"/>
                        <a:gd name="T9" fmla="*/ 2147483646 h 62"/>
                        <a:gd name="T10" fmla="*/ 2147483646 w 62"/>
                        <a:gd name="T11" fmla="*/ 0 h 62"/>
                        <a:gd name="T12" fmla="*/ 2147483646 w 62"/>
                        <a:gd name="T13" fmla="*/ 0 h 62"/>
                        <a:gd name="T14" fmla="*/ 2147483646 w 62"/>
                        <a:gd name="T15" fmla="*/ 2147483646 h 62"/>
                        <a:gd name="T16" fmla="*/ 2147483646 w 62"/>
                        <a:gd name="T17" fmla="*/ 2147483646 h 62"/>
                        <a:gd name="T18" fmla="*/ 2147483646 w 62"/>
                        <a:gd name="T19" fmla="*/ 2147483646 h 62"/>
                        <a:gd name="T20" fmla="*/ 2147483646 w 62"/>
                        <a:gd name="T21" fmla="*/ 2147483646 h 62"/>
                        <a:gd name="T22" fmla="*/ 2147483646 w 62"/>
                        <a:gd name="T23" fmla="*/ 2147483646 h 62"/>
                        <a:gd name="T24" fmla="*/ 2147483646 w 62"/>
                        <a:gd name="T25" fmla="*/ 2147483646 h 62"/>
                        <a:gd name="T26" fmla="*/ 2147483646 w 62"/>
                        <a:gd name="T27" fmla="*/ 2147483646 h 62"/>
                        <a:gd name="T28" fmla="*/ 2147483646 w 62"/>
                        <a:gd name="T29" fmla="*/ 2147483646 h 62"/>
                        <a:gd name="T30" fmla="*/ 2147483646 w 62"/>
                        <a:gd name="T31" fmla="*/ 2147483646 h 62"/>
                        <a:gd name="T32" fmla="*/ 2147483646 w 62"/>
                        <a:gd name="T33" fmla="*/ 2147483646 h 62"/>
                        <a:gd name="T34" fmla="*/ 2147483646 w 62"/>
                        <a:gd name="T35" fmla="*/ 2147483646 h 62"/>
                        <a:gd name="T36" fmla="*/ 2147483646 w 62"/>
                        <a:gd name="T37" fmla="*/ 2147483646 h 62"/>
                        <a:gd name="T38" fmla="*/ 2147483646 w 62"/>
                        <a:gd name="T39" fmla="*/ 2147483646 h 62"/>
                        <a:gd name="T40" fmla="*/ 2147483646 w 62"/>
                        <a:gd name="T41" fmla="*/ 2147483646 h 62"/>
                        <a:gd name="T42" fmla="*/ 2147483646 w 62"/>
                        <a:gd name="T43" fmla="*/ 2147483646 h 62"/>
                        <a:gd name="T44" fmla="*/ 2147483646 w 62"/>
                        <a:gd name="T45" fmla="*/ 2147483646 h 62"/>
                        <a:gd name="T46" fmla="*/ 2147483646 w 62"/>
                        <a:gd name="T47" fmla="*/ 2147483646 h 62"/>
                        <a:gd name="T48" fmla="*/ 2147483646 w 62"/>
                        <a:gd name="T49" fmla="*/ 2147483646 h 62"/>
                        <a:gd name="T50" fmla="*/ 2147483646 w 62"/>
                        <a:gd name="T51" fmla="*/ 2147483646 h 62"/>
                        <a:gd name="T52" fmla="*/ 2147483646 w 62"/>
                        <a:gd name="T53" fmla="*/ 2147483646 h 62"/>
                        <a:gd name="T54" fmla="*/ 2147483646 w 62"/>
                        <a:gd name="T55" fmla="*/ 2147483646 h 62"/>
                        <a:gd name="T56" fmla="*/ 2147483646 w 62"/>
                        <a:gd name="T57" fmla="*/ 2147483646 h 62"/>
                        <a:gd name="T58" fmla="*/ 2147483646 w 62"/>
                        <a:gd name="T59" fmla="*/ 2147483646 h 62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</a:gdLst>
                      <a:ahLst/>
                      <a:cxnLst>
                        <a:cxn ang="T60">
                          <a:pos x="T0" y="T1"/>
                        </a:cxn>
                        <a:cxn ang="T61">
                          <a:pos x="T2" y="T3"/>
                        </a:cxn>
                        <a:cxn ang="T62">
                          <a:pos x="T4" y="T5"/>
                        </a:cxn>
                        <a:cxn ang="T63">
                          <a:pos x="T6" y="T7"/>
                        </a:cxn>
                        <a:cxn ang="T64">
                          <a:pos x="T8" y="T9"/>
                        </a:cxn>
                        <a:cxn ang="T65">
                          <a:pos x="T10" y="T11"/>
                        </a:cxn>
                        <a:cxn ang="T66">
                          <a:pos x="T12" y="T13"/>
                        </a:cxn>
                        <a:cxn ang="T67">
                          <a:pos x="T14" y="T15"/>
                        </a:cxn>
                        <a:cxn ang="T68">
                          <a:pos x="T16" y="T17"/>
                        </a:cxn>
                        <a:cxn ang="T69">
                          <a:pos x="T18" y="T19"/>
                        </a:cxn>
                        <a:cxn ang="T70">
                          <a:pos x="T20" y="T21"/>
                        </a:cxn>
                        <a:cxn ang="T71">
                          <a:pos x="T22" y="T23"/>
                        </a:cxn>
                        <a:cxn ang="T72">
                          <a:pos x="T24" y="T25"/>
                        </a:cxn>
                        <a:cxn ang="T73">
                          <a:pos x="T26" y="T27"/>
                        </a:cxn>
                        <a:cxn ang="T74">
                          <a:pos x="T28" y="T29"/>
                        </a:cxn>
                        <a:cxn ang="T75">
                          <a:pos x="T30" y="T31"/>
                        </a:cxn>
                        <a:cxn ang="T76">
                          <a:pos x="T32" y="T33"/>
                        </a:cxn>
                        <a:cxn ang="T77">
                          <a:pos x="T34" y="T35"/>
                        </a:cxn>
                        <a:cxn ang="T78">
                          <a:pos x="T36" y="T37"/>
                        </a:cxn>
                        <a:cxn ang="T79">
                          <a:pos x="T38" y="T39"/>
                        </a:cxn>
                        <a:cxn ang="T80">
                          <a:pos x="T40" y="T41"/>
                        </a:cxn>
                        <a:cxn ang="T81">
                          <a:pos x="T42" y="T43"/>
                        </a:cxn>
                        <a:cxn ang="T82">
                          <a:pos x="T44" y="T45"/>
                        </a:cxn>
                        <a:cxn ang="T83">
                          <a:pos x="T46" y="T47"/>
                        </a:cxn>
                        <a:cxn ang="T84">
                          <a:pos x="T48" y="T49"/>
                        </a:cxn>
                        <a:cxn ang="T85">
                          <a:pos x="T50" y="T51"/>
                        </a:cxn>
                        <a:cxn ang="T86">
                          <a:pos x="T52" y="T53"/>
                        </a:cxn>
                        <a:cxn ang="T87">
                          <a:pos x="T54" y="T55"/>
                        </a:cxn>
                        <a:cxn ang="T88">
                          <a:pos x="T56" y="T57"/>
                        </a:cxn>
                        <a:cxn ang="T89">
                          <a:pos x="T58" y="T59"/>
                        </a:cxn>
                      </a:cxnLst>
                      <a:rect l="0" t="0" r="r" b="b"/>
                      <a:pathLst>
                        <a:path w="62" h="62">
                          <a:moveTo>
                            <a:pt x="62" y="51"/>
                          </a:moveTo>
                          <a:cubicBezTo>
                            <a:pt x="62" y="57"/>
                            <a:pt x="57" y="62"/>
                            <a:pt x="51" y="62"/>
                          </a:cubicBezTo>
                          <a:cubicBezTo>
                            <a:pt x="12" y="62"/>
                            <a:pt x="12" y="62"/>
                            <a:pt x="12" y="62"/>
                          </a:cubicBezTo>
                          <a:cubicBezTo>
                            <a:pt x="6" y="62"/>
                            <a:pt x="0" y="57"/>
                            <a:pt x="0" y="51"/>
                          </a:cubicBezTo>
                          <a:cubicBezTo>
                            <a:pt x="0" y="12"/>
                            <a:pt x="0" y="12"/>
                            <a:pt x="0" y="12"/>
                          </a:cubicBezTo>
                          <a:cubicBezTo>
                            <a:pt x="0" y="6"/>
                            <a:pt x="6" y="0"/>
                            <a:pt x="12" y="0"/>
                          </a:cubicBezTo>
                          <a:cubicBezTo>
                            <a:pt x="51" y="0"/>
                            <a:pt x="51" y="0"/>
                            <a:pt x="51" y="0"/>
                          </a:cubicBezTo>
                          <a:cubicBezTo>
                            <a:pt x="57" y="0"/>
                            <a:pt x="62" y="6"/>
                            <a:pt x="62" y="12"/>
                          </a:cubicBezTo>
                          <a:lnTo>
                            <a:pt x="62" y="51"/>
                          </a:lnTo>
                          <a:close/>
                          <a:moveTo>
                            <a:pt x="52" y="29"/>
                          </a:moveTo>
                          <a:cubicBezTo>
                            <a:pt x="52" y="27"/>
                            <a:pt x="51" y="26"/>
                            <a:pt x="49" y="26"/>
                          </a:cubicBezTo>
                          <a:cubicBezTo>
                            <a:pt x="36" y="26"/>
                            <a:pt x="36" y="26"/>
                            <a:pt x="36" y="26"/>
                          </a:cubicBezTo>
                          <a:cubicBezTo>
                            <a:pt x="36" y="13"/>
                            <a:pt x="36" y="13"/>
                            <a:pt x="36" y="13"/>
                          </a:cubicBezTo>
                          <a:cubicBezTo>
                            <a:pt x="36" y="12"/>
                            <a:pt x="35" y="11"/>
                            <a:pt x="34" y="11"/>
                          </a:cubicBezTo>
                          <a:cubicBezTo>
                            <a:pt x="29" y="11"/>
                            <a:pt x="29" y="11"/>
                            <a:pt x="29" y="11"/>
                          </a:cubicBezTo>
                          <a:cubicBezTo>
                            <a:pt x="27" y="11"/>
                            <a:pt x="26" y="12"/>
                            <a:pt x="26" y="13"/>
                          </a:cubicBezTo>
                          <a:cubicBezTo>
                            <a:pt x="26" y="26"/>
                            <a:pt x="26" y="26"/>
                            <a:pt x="26" y="26"/>
                          </a:cubicBezTo>
                          <a:cubicBezTo>
                            <a:pt x="13" y="26"/>
                            <a:pt x="13" y="26"/>
                            <a:pt x="13" y="26"/>
                          </a:cubicBezTo>
                          <a:cubicBezTo>
                            <a:pt x="12" y="26"/>
                            <a:pt x="11" y="27"/>
                            <a:pt x="11" y="29"/>
                          </a:cubicBezTo>
                          <a:cubicBezTo>
                            <a:pt x="11" y="34"/>
                            <a:pt x="11" y="34"/>
                            <a:pt x="11" y="34"/>
                          </a:cubicBezTo>
                          <a:cubicBezTo>
                            <a:pt x="11" y="35"/>
                            <a:pt x="12" y="36"/>
                            <a:pt x="13" y="36"/>
                          </a:cubicBezTo>
                          <a:cubicBezTo>
                            <a:pt x="26" y="36"/>
                            <a:pt x="26" y="36"/>
                            <a:pt x="26" y="36"/>
                          </a:cubicBezTo>
                          <a:cubicBezTo>
                            <a:pt x="26" y="49"/>
                            <a:pt x="26" y="49"/>
                            <a:pt x="26" y="49"/>
                          </a:cubicBezTo>
                          <a:cubicBezTo>
                            <a:pt x="26" y="51"/>
                            <a:pt x="27" y="52"/>
                            <a:pt x="29" y="52"/>
                          </a:cubicBezTo>
                          <a:cubicBezTo>
                            <a:pt x="34" y="52"/>
                            <a:pt x="34" y="52"/>
                            <a:pt x="34" y="52"/>
                          </a:cubicBezTo>
                          <a:cubicBezTo>
                            <a:pt x="35" y="52"/>
                            <a:pt x="36" y="51"/>
                            <a:pt x="36" y="49"/>
                          </a:cubicBezTo>
                          <a:cubicBezTo>
                            <a:pt x="36" y="36"/>
                            <a:pt x="36" y="36"/>
                            <a:pt x="36" y="36"/>
                          </a:cubicBezTo>
                          <a:cubicBezTo>
                            <a:pt x="49" y="36"/>
                            <a:pt x="49" y="36"/>
                            <a:pt x="49" y="36"/>
                          </a:cubicBezTo>
                          <a:cubicBezTo>
                            <a:pt x="51" y="36"/>
                            <a:pt x="52" y="35"/>
                            <a:pt x="52" y="34"/>
                          </a:cubicBezTo>
                          <a:lnTo>
                            <a:pt x="52" y="29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lt1"/>
                        </a:solidFill>
                        <a:latin typeface="Century Gothic" panose="020B0502020202020204" pitchFamily="34" charset="0"/>
                      </a:endParaRPr>
                    </a:p>
                  </p:txBody>
                </p:sp>
              </p:grpSp>
              <p:sp>
                <p:nvSpPr>
                  <p:cNvPr id="55" name="Freeform 121">
                    <a:extLst>
                      <a:ext uri="{FF2B5EF4-FFF2-40B4-BE49-F238E27FC236}">
                        <a16:creationId xmlns:a16="http://schemas.microsoft.com/office/drawing/2014/main" id="{FD099177-9939-4D40-8FF0-2C2F36A672F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03868" y="4330057"/>
                    <a:ext cx="335574" cy="335575"/>
                  </a:xfrm>
                  <a:custGeom>
                    <a:avLst/>
                    <a:gdLst>
                      <a:gd name="T0" fmla="*/ 2147483646 w 62"/>
                      <a:gd name="T1" fmla="*/ 2147483646 h 62"/>
                      <a:gd name="T2" fmla="*/ 2147483646 w 62"/>
                      <a:gd name="T3" fmla="*/ 2147483646 h 62"/>
                      <a:gd name="T4" fmla="*/ 2147483646 w 62"/>
                      <a:gd name="T5" fmla="*/ 2147483646 h 62"/>
                      <a:gd name="T6" fmla="*/ 0 w 62"/>
                      <a:gd name="T7" fmla="*/ 2147483646 h 62"/>
                      <a:gd name="T8" fmla="*/ 0 w 62"/>
                      <a:gd name="T9" fmla="*/ 2147483646 h 62"/>
                      <a:gd name="T10" fmla="*/ 2147483646 w 62"/>
                      <a:gd name="T11" fmla="*/ 0 h 62"/>
                      <a:gd name="T12" fmla="*/ 2147483646 w 62"/>
                      <a:gd name="T13" fmla="*/ 0 h 62"/>
                      <a:gd name="T14" fmla="*/ 2147483646 w 62"/>
                      <a:gd name="T15" fmla="*/ 2147483646 h 62"/>
                      <a:gd name="T16" fmla="*/ 2147483646 w 62"/>
                      <a:gd name="T17" fmla="*/ 2147483646 h 62"/>
                      <a:gd name="T18" fmla="*/ 2147483646 w 62"/>
                      <a:gd name="T19" fmla="*/ 2147483646 h 62"/>
                      <a:gd name="T20" fmla="*/ 2147483646 w 62"/>
                      <a:gd name="T21" fmla="*/ 2147483646 h 62"/>
                      <a:gd name="T22" fmla="*/ 2147483646 w 62"/>
                      <a:gd name="T23" fmla="*/ 2147483646 h 62"/>
                      <a:gd name="T24" fmla="*/ 2147483646 w 62"/>
                      <a:gd name="T25" fmla="*/ 2147483646 h 62"/>
                      <a:gd name="T26" fmla="*/ 2147483646 w 62"/>
                      <a:gd name="T27" fmla="*/ 2147483646 h 62"/>
                      <a:gd name="T28" fmla="*/ 2147483646 w 62"/>
                      <a:gd name="T29" fmla="*/ 2147483646 h 62"/>
                      <a:gd name="T30" fmla="*/ 2147483646 w 62"/>
                      <a:gd name="T31" fmla="*/ 2147483646 h 62"/>
                      <a:gd name="T32" fmla="*/ 2147483646 w 62"/>
                      <a:gd name="T33" fmla="*/ 2147483646 h 62"/>
                      <a:gd name="T34" fmla="*/ 2147483646 w 62"/>
                      <a:gd name="T35" fmla="*/ 2147483646 h 62"/>
                      <a:gd name="T36" fmla="*/ 2147483646 w 62"/>
                      <a:gd name="T37" fmla="*/ 2147483646 h 62"/>
                      <a:gd name="T38" fmla="*/ 2147483646 w 62"/>
                      <a:gd name="T39" fmla="*/ 2147483646 h 62"/>
                      <a:gd name="T40" fmla="*/ 2147483646 w 62"/>
                      <a:gd name="T41" fmla="*/ 2147483646 h 62"/>
                      <a:gd name="T42" fmla="*/ 2147483646 w 62"/>
                      <a:gd name="T43" fmla="*/ 2147483646 h 62"/>
                      <a:gd name="T44" fmla="*/ 2147483646 w 62"/>
                      <a:gd name="T45" fmla="*/ 2147483646 h 62"/>
                      <a:gd name="T46" fmla="*/ 2147483646 w 62"/>
                      <a:gd name="T47" fmla="*/ 2147483646 h 62"/>
                      <a:gd name="T48" fmla="*/ 2147483646 w 62"/>
                      <a:gd name="T49" fmla="*/ 2147483646 h 62"/>
                      <a:gd name="T50" fmla="*/ 2147483646 w 62"/>
                      <a:gd name="T51" fmla="*/ 2147483646 h 62"/>
                      <a:gd name="T52" fmla="*/ 2147483646 w 62"/>
                      <a:gd name="T53" fmla="*/ 2147483646 h 62"/>
                      <a:gd name="T54" fmla="*/ 2147483646 w 62"/>
                      <a:gd name="T55" fmla="*/ 2147483646 h 62"/>
                      <a:gd name="T56" fmla="*/ 2147483646 w 62"/>
                      <a:gd name="T57" fmla="*/ 2147483646 h 62"/>
                      <a:gd name="T58" fmla="*/ 2147483646 w 62"/>
                      <a:gd name="T59" fmla="*/ 2147483646 h 62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0" t="0" r="r" b="b"/>
                    <a:pathLst>
                      <a:path w="62" h="62">
                        <a:moveTo>
                          <a:pt x="62" y="51"/>
                        </a:moveTo>
                        <a:cubicBezTo>
                          <a:pt x="62" y="57"/>
                          <a:pt x="57" y="62"/>
                          <a:pt x="51" y="62"/>
                        </a:cubicBezTo>
                        <a:cubicBezTo>
                          <a:pt x="12" y="62"/>
                          <a:pt x="12" y="62"/>
                          <a:pt x="12" y="62"/>
                        </a:cubicBezTo>
                        <a:cubicBezTo>
                          <a:pt x="6" y="62"/>
                          <a:pt x="0" y="57"/>
                          <a:pt x="0" y="51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0" y="6"/>
                          <a:pt x="6" y="0"/>
                          <a:pt x="12" y="0"/>
                        </a:cubicBezTo>
                        <a:cubicBezTo>
                          <a:pt x="51" y="0"/>
                          <a:pt x="51" y="0"/>
                          <a:pt x="51" y="0"/>
                        </a:cubicBezTo>
                        <a:cubicBezTo>
                          <a:pt x="57" y="0"/>
                          <a:pt x="62" y="6"/>
                          <a:pt x="62" y="12"/>
                        </a:cubicBezTo>
                        <a:lnTo>
                          <a:pt x="62" y="51"/>
                        </a:lnTo>
                        <a:close/>
                        <a:moveTo>
                          <a:pt x="52" y="29"/>
                        </a:moveTo>
                        <a:cubicBezTo>
                          <a:pt x="52" y="27"/>
                          <a:pt x="51" y="26"/>
                          <a:pt x="49" y="26"/>
                        </a:cubicBezTo>
                        <a:cubicBezTo>
                          <a:pt x="36" y="26"/>
                          <a:pt x="36" y="26"/>
                          <a:pt x="36" y="26"/>
                        </a:cubicBezTo>
                        <a:cubicBezTo>
                          <a:pt x="36" y="13"/>
                          <a:pt x="36" y="13"/>
                          <a:pt x="36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29" y="11"/>
                          <a:pt x="29" y="11"/>
                          <a:pt x="29" y="11"/>
                        </a:cubicBezTo>
                        <a:cubicBezTo>
                          <a:pt x="27" y="11"/>
                          <a:pt x="26" y="12"/>
                          <a:pt x="26" y="13"/>
                        </a:cubicBezTo>
                        <a:cubicBezTo>
                          <a:pt x="26" y="26"/>
                          <a:pt x="26" y="26"/>
                          <a:pt x="26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2" y="26"/>
                          <a:pt x="11" y="27"/>
                          <a:pt x="11" y="29"/>
                        </a:cubicBezTo>
                        <a:cubicBezTo>
                          <a:pt x="11" y="34"/>
                          <a:pt x="11" y="34"/>
                          <a:pt x="11" y="34"/>
                        </a:cubicBezTo>
                        <a:cubicBezTo>
                          <a:pt x="11" y="35"/>
                          <a:pt x="12" y="36"/>
                          <a:pt x="13" y="36"/>
                        </a:cubicBezTo>
                        <a:cubicBezTo>
                          <a:pt x="26" y="36"/>
                          <a:pt x="26" y="36"/>
                          <a:pt x="26" y="36"/>
                        </a:cubicBezTo>
                        <a:cubicBezTo>
                          <a:pt x="26" y="49"/>
                          <a:pt x="26" y="49"/>
                          <a:pt x="26" y="49"/>
                        </a:cubicBezTo>
                        <a:cubicBezTo>
                          <a:pt x="26" y="51"/>
                          <a:pt x="27" y="52"/>
                          <a:pt x="29" y="52"/>
                        </a:cubicBezTo>
                        <a:cubicBezTo>
                          <a:pt x="34" y="52"/>
                          <a:pt x="34" y="52"/>
                          <a:pt x="34" y="52"/>
                        </a:cubicBezTo>
                        <a:cubicBezTo>
                          <a:pt x="35" y="52"/>
                          <a:pt x="36" y="51"/>
                          <a:pt x="36" y="49"/>
                        </a:cubicBezTo>
                        <a:cubicBezTo>
                          <a:pt x="36" y="36"/>
                          <a:pt x="36" y="36"/>
                          <a:pt x="36" y="36"/>
                        </a:cubicBezTo>
                        <a:cubicBezTo>
                          <a:pt x="49" y="36"/>
                          <a:pt x="49" y="36"/>
                          <a:pt x="49" y="36"/>
                        </a:cubicBezTo>
                        <a:cubicBezTo>
                          <a:pt x="51" y="36"/>
                          <a:pt x="52" y="35"/>
                          <a:pt x="52" y="34"/>
                        </a:cubicBezTo>
                        <a:lnTo>
                          <a:pt x="52" y="2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lt1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p:grpSp>
            <p:sp>
              <p:nvSpPr>
                <p:cNvPr id="53" name="Freeform 121">
                  <a:extLst>
                    <a:ext uri="{FF2B5EF4-FFF2-40B4-BE49-F238E27FC236}">
                      <a16:creationId xmlns:a16="http://schemas.microsoft.com/office/drawing/2014/main" id="{F874F342-CE31-403A-BFC8-7C76219E25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43577" y="4068324"/>
                  <a:ext cx="335574" cy="335575"/>
                </a:xfrm>
                <a:custGeom>
                  <a:avLst/>
                  <a:gdLst>
                    <a:gd name="T0" fmla="*/ 2147483646 w 62"/>
                    <a:gd name="T1" fmla="*/ 2147483646 h 62"/>
                    <a:gd name="T2" fmla="*/ 2147483646 w 62"/>
                    <a:gd name="T3" fmla="*/ 2147483646 h 62"/>
                    <a:gd name="T4" fmla="*/ 2147483646 w 62"/>
                    <a:gd name="T5" fmla="*/ 2147483646 h 62"/>
                    <a:gd name="T6" fmla="*/ 0 w 62"/>
                    <a:gd name="T7" fmla="*/ 2147483646 h 62"/>
                    <a:gd name="T8" fmla="*/ 0 w 62"/>
                    <a:gd name="T9" fmla="*/ 2147483646 h 62"/>
                    <a:gd name="T10" fmla="*/ 2147483646 w 62"/>
                    <a:gd name="T11" fmla="*/ 0 h 62"/>
                    <a:gd name="T12" fmla="*/ 2147483646 w 62"/>
                    <a:gd name="T13" fmla="*/ 0 h 62"/>
                    <a:gd name="T14" fmla="*/ 2147483646 w 62"/>
                    <a:gd name="T15" fmla="*/ 2147483646 h 62"/>
                    <a:gd name="T16" fmla="*/ 2147483646 w 62"/>
                    <a:gd name="T17" fmla="*/ 2147483646 h 62"/>
                    <a:gd name="T18" fmla="*/ 2147483646 w 62"/>
                    <a:gd name="T19" fmla="*/ 2147483646 h 62"/>
                    <a:gd name="T20" fmla="*/ 2147483646 w 62"/>
                    <a:gd name="T21" fmla="*/ 2147483646 h 62"/>
                    <a:gd name="T22" fmla="*/ 2147483646 w 62"/>
                    <a:gd name="T23" fmla="*/ 2147483646 h 62"/>
                    <a:gd name="T24" fmla="*/ 2147483646 w 62"/>
                    <a:gd name="T25" fmla="*/ 2147483646 h 62"/>
                    <a:gd name="T26" fmla="*/ 2147483646 w 62"/>
                    <a:gd name="T27" fmla="*/ 2147483646 h 62"/>
                    <a:gd name="T28" fmla="*/ 2147483646 w 62"/>
                    <a:gd name="T29" fmla="*/ 2147483646 h 62"/>
                    <a:gd name="T30" fmla="*/ 2147483646 w 62"/>
                    <a:gd name="T31" fmla="*/ 2147483646 h 62"/>
                    <a:gd name="T32" fmla="*/ 2147483646 w 62"/>
                    <a:gd name="T33" fmla="*/ 2147483646 h 62"/>
                    <a:gd name="T34" fmla="*/ 2147483646 w 62"/>
                    <a:gd name="T35" fmla="*/ 2147483646 h 62"/>
                    <a:gd name="T36" fmla="*/ 2147483646 w 62"/>
                    <a:gd name="T37" fmla="*/ 2147483646 h 62"/>
                    <a:gd name="T38" fmla="*/ 2147483646 w 62"/>
                    <a:gd name="T39" fmla="*/ 2147483646 h 62"/>
                    <a:gd name="T40" fmla="*/ 2147483646 w 62"/>
                    <a:gd name="T41" fmla="*/ 2147483646 h 62"/>
                    <a:gd name="T42" fmla="*/ 2147483646 w 62"/>
                    <a:gd name="T43" fmla="*/ 2147483646 h 62"/>
                    <a:gd name="T44" fmla="*/ 2147483646 w 62"/>
                    <a:gd name="T45" fmla="*/ 2147483646 h 62"/>
                    <a:gd name="T46" fmla="*/ 2147483646 w 62"/>
                    <a:gd name="T47" fmla="*/ 2147483646 h 62"/>
                    <a:gd name="T48" fmla="*/ 2147483646 w 62"/>
                    <a:gd name="T49" fmla="*/ 2147483646 h 62"/>
                    <a:gd name="T50" fmla="*/ 2147483646 w 62"/>
                    <a:gd name="T51" fmla="*/ 2147483646 h 62"/>
                    <a:gd name="T52" fmla="*/ 2147483646 w 62"/>
                    <a:gd name="T53" fmla="*/ 2147483646 h 62"/>
                    <a:gd name="T54" fmla="*/ 2147483646 w 62"/>
                    <a:gd name="T55" fmla="*/ 2147483646 h 62"/>
                    <a:gd name="T56" fmla="*/ 2147483646 w 62"/>
                    <a:gd name="T57" fmla="*/ 2147483646 h 62"/>
                    <a:gd name="T58" fmla="*/ 2147483646 w 62"/>
                    <a:gd name="T59" fmla="*/ 2147483646 h 6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62" h="62">
                      <a:moveTo>
                        <a:pt x="62" y="51"/>
                      </a:moveTo>
                      <a:cubicBezTo>
                        <a:pt x="62" y="57"/>
                        <a:pt x="57" y="62"/>
                        <a:pt x="51" y="62"/>
                      </a:cubicBezTo>
                      <a:cubicBezTo>
                        <a:pt x="12" y="62"/>
                        <a:pt x="12" y="62"/>
                        <a:pt x="12" y="62"/>
                      </a:cubicBezTo>
                      <a:cubicBezTo>
                        <a:pt x="6" y="62"/>
                        <a:pt x="0" y="57"/>
                        <a:pt x="0" y="5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6"/>
                        <a:pt x="6" y="0"/>
                        <a:pt x="12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7" y="0"/>
                        <a:pt x="62" y="6"/>
                        <a:pt x="62" y="12"/>
                      </a:cubicBezTo>
                      <a:lnTo>
                        <a:pt x="62" y="51"/>
                      </a:lnTo>
                      <a:close/>
                      <a:moveTo>
                        <a:pt x="52" y="29"/>
                      </a:moveTo>
                      <a:cubicBezTo>
                        <a:pt x="52" y="27"/>
                        <a:pt x="51" y="26"/>
                        <a:pt x="49" y="26"/>
                      </a:cubicBezTo>
                      <a:cubicBezTo>
                        <a:pt x="36" y="26"/>
                        <a:pt x="36" y="26"/>
                        <a:pt x="36" y="26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2"/>
                        <a:pt x="35" y="11"/>
                        <a:pt x="34" y="11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27" y="11"/>
                        <a:pt x="26" y="12"/>
                        <a:pt x="26" y="13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2" y="26"/>
                        <a:pt x="11" y="27"/>
                        <a:pt x="11" y="29"/>
                      </a:cubicBezTo>
                      <a:cubicBezTo>
                        <a:pt x="11" y="34"/>
                        <a:pt x="11" y="34"/>
                        <a:pt x="11" y="34"/>
                      </a:cubicBezTo>
                      <a:cubicBezTo>
                        <a:pt x="11" y="35"/>
                        <a:pt x="12" y="36"/>
                        <a:pt x="13" y="36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26" y="49"/>
                        <a:pt x="26" y="49"/>
                        <a:pt x="26" y="49"/>
                      </a:cubicBezTo>
                      <a:cubicBezTo>
                        <a:pt x="26" y="51"/>
                        <a:pt x="27" y="52"/>
                        <a:pt x="29" y="52"/>
                      </a:cubicBezTo>
                      <a:cubicBezTo>
                        <a:pt x="34" y="52"/>
                        <a:pt x="34" y="52"/>
                        <a:pt x="34" y="52"/>
                      </a:cubicBezTo>
                      <a:cubicBezTo>
                        <a:pt x="35" y="52"/>
                        <a:pt x="36" y="51"/>
                        <a:pt x="36" y="49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51" y="36"/>
                        <a:pt x="52" y="35"/>
                        <a:pt x="52" y="34"/>
                      </a:cubicBezTo>
                      <a:lnTo>
                        <a:pt x="52" y="29"/>
                      </a:ln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lt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B52AA6E-362D-4A14-A720-46BFED5E5910}"/>
                </a:ext>
              </a:extLst>
            </p:cNvPr>
            <p:cNvSpPr txBox="1"/>
            <p:nvPr/>
          </p:nvSpPr>
          <p:spPr>
            <a:xfrm>
              <a:off x="1145289" y="741927"/>
              <a:ext cx="564044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Marche </a:t>
              </a:r>
              <a:r>
                <a:rPr lang="en-GB" sz="3200" b="1" dirty="0" err="1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  <a:cs typeface="Poppins" panose="00000500000000000000" pitchFamily="2" charset="0"/>
                </a:rPr>
                <a:t>Cible</a:t>
              </a:r>
              <a:endParaRPr lang="fr-FR" sz="32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endParaRPr>
            </a:p>
            <a:p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8938807-3DA6-48E4-9414-DD665E5C6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713" y="1341509"/>
              <a:ext cx="5572" cy="16576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Image 1">
            <a:extLst>
              <a:ext uri="{FF2B5EF4-FFF2-40B4-BE49-F238E27FC236}">
                <a16:creationId xmlns:a16="http://schemas.microsoft.com/office/drawing/2014/main" id="{53EEC28A-DD74-4796-9577-47EE1640B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" y="6370901"/>
            <a:ext cx="1798108" cy="38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1CDEA60-7F45-4A6C-8AAF-BAAB0C649C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" b="24833"/>
          <a:stretch/>
        </p:blipFill>
        <p:spPr>
          <a:xfrm>
            <a:off x="1860663" y="6306152"/>
            <a:ext cx="616187" cy="40897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2241CBA-425D-45ED-8B74-B9BDA5FC844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1" t="-1711" r="-9297" b="5950"/>
          <a:stretch/>
        </p:blipFill>
        <p:spPr>
          <a:xfrm>
            <a:off x="2375986" y="6247650"/>
            <a:ext cx="1829148" cy="5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6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1370</Words>
  <Application>Microsoft Office PowerPoint</Application>
  <PresentationFormat>Widescreen</PresentationFormat>
  <Paragraphs>305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Berlin Sans FB Demi</vt:lpstr>
      <vt:lpstr>Calibri</vt:lpstr>
      <vt:lpstr>Calibri Light</vt:lpstr>
      <vt:lpstr>Century Gothic</vt:lpstr>
      <vt:lpstr>Montserrat</vt:lpstr>
      <vt:lpstr>Montserrat Bold</vt:lpstr>
      <vt:lpstr>Open Sans</vt:lpstr>
      <vt:lpstr>Poppins</vt:lpstr>
      <vt:lpstr>Tahoma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Dxf Ibrahim</dc:creator>
  <cp:lastModifiedBy>Otmani Nouba</cp:lastModifiedBy>
  <cp:revision>60</cp:revision>
  <dcterms:created xsi:type="dcterms:W3CDTF">2023-11-11T23:51:28Z</dcterms:created>
  <dcterms:modified xsi:type="dcterms:W3CDTF">2024-10-18T15:34:08Z</dcterms:modified>
</cp:coreProperties>
</file>